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media/image2.jpeg>
</file>

<file path=ppt/media/image3.jpeg>
</file>

<file path=ppt/media/image4.jpeg>
</file>

<file path=ppt/media/image5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5F2184-246C-459E-A4A5-01C40C2E6F91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338EA8-0A5F-44AB-82BC-BE26C3E4ABC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300D1E-1E60-444D-8108-B5C1FC4142F1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33F80C-72BF-4728-A31A-03E88BCD330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B7F16B-B2B8-4B35-A6AD-7126E2EDBB99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AC20DA-E0D4-4F1C-9EE0-76260C962B3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B85A08-3354-4731-9C23-5A4EE25FEB86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5273A9-5F00-4D4F-A8CB-9D8810199DF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61A69C-CC3C-49C1-ADE4-FE466DF7AB63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F3D8ED-A247-47AF-8A1B-03577EF6916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543B16-9E37-4AB1-9665-6A0F5A91B263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2F4521-A453-4AAA-95DF-C4FD47299BE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6ACEBB-B254-462F-9587-733A3DCD0602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61CBEE-F666-4465-AAA3-10364B8FCCF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36DB8F-797F-4503-AEB4-E6B3287C9828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90AC34-3ABC-4F01-9E35-6C881AA8766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2C9E40-705F-4923-AAA8-AEA3555CC98D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4C3247-9645-4B3E-A0B6-BBFF3D179A9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77F729-FF4B-429A-8F2A-8341D8E46B4F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7D721E-7736-43D7-BD93-ED6B474ED55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EAF412-506E-45B5-A07E-6BF1CCEF89EF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446C86-9423-4240-BB9F-61C4CF852FC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736AF3E-ABA1-40FF-8D8F-6F80C08FDCC0}" type="datetimeFigureOut">
              <a:rPr lang="ru-RU"/>
              <a:pPr>
                <a:defRPr/>
              </a:pPr>
              <a:t>23.11.2018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CB37F91-3948-4945-8E77-161CDC806B4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/>
          </a:p>
        </p:txBody>
      </p:sp>
      <p:pic>
        <p:nvPicPr>
          <p:cNvPr id="13315" name="Picture 2" descr="C:\Users\Мамо4ка\Desktop\юные профорги\Zv774hReOK0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9144000" cy="6854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14338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pic>
        <p:nvPicPr>
          <p:cNvPr id="14339" name="Picture 2" descr="C:\Users\Мамо4ка\Desktop\юные профорги\avU6pFWPzo8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9144000" cy="609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63" name="Picture 4" descr="3D7-jZMXTkw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051050" y="98425"/>
            <a:ext cx="5407025" cy="6759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16386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pic>
        <p:nvPicPr>
          <p:cNvPr id="16387" name="Picture 4" descr="image (8)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260350"/>
            <a:ext cx="9144000" cy="5138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/>
          </p:cNvSpPr>
          <p:nvPr>
            <p:ph type="title"/>
          </p:nvPr>
        </p:nvSpPr>
        <p:spPr>
          <a:xfrm>
            <a:off x="2700338" y="274638"/>
            <a:ext cx="6048375" cy="3659187"/>
          </a:xfrm>
        </p:spPr>
        <p:txBody>
          <a:bodyPr/>
          <a:lstStyle/>
          <a:p>
            <a:r>
              <a:rPr lang="ru-RU" sz="4000" b="1" smtClean="0">
                <a:latin typeface="Arial" charset="0"/>
              </a:rPr>
              <a:t>Нагрудный знак</a:t>
            </a:r>
            <a:br>
              <a:rPr lang="ru-RU" sz="4000" b="1" smtClean="0">
                <a:latin typeface="Arial" charset="0"/>
              </a:rPr>
            </a:br>
            <a:r>
              <a:rPr lang="ru-RU" sz="4000" b="1" smtClean="0">
                <a:latin typeface="Arial" charset="0"/>
              </a:rPr>
              <a:t>«За взаимодействие и социальное партнёрство» 2-ой степени</a:t>
            </a:r>
            <a:r>
              <a:rPr lang="ru-RU" sz="4000" smtClean="0">
                <a:latin typeface="Arial" charset="0"/>
              </a:rPr>
              <a:t> </a:t>
            </a:r>
            <a:br>
              <a:rPr lang="ru-RU" sz="4000" smtClean="0">
                <a:latin typeface="Arial" charset="0"/>
              </a:rPr>
            </a:br>
            <a:endParaRPr lang="ru-RU" sz="4000" smtClean="0">
              <a:latin typeface="Arial" charset="0"/>
            </a:endParaRPr>
          </a:p>
        </p:txBody>
      </p:sp>
      <p:pic>
        <p:nvPicPr>
          <p:cNvPr id="17413" name="Picture 5" descr="http://www.profatom.ru/pic/NGZ_RPRAEP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23850" y="0"/>
            <a:ext cx="2451100" cy="4608513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2</Words>
  <Application>Microsoft Office PowerPoint</Application>
  <PresentationFormat>Экран (4:3)</PresentationFormat>
  <Paragraphs>1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Слайд 1</vt:lpstr>
      <vt:lpstr>Слайд 2</vt:lpstr>
      <vt:lpstr>Слайд 3</vt:lpstr>
      <vt:lpstr>Слайд 4</vt:lpstr>
      <vt:lpstr>Нагрудный знак «За взаимодействие и социальное партнёрство» 2-ой степени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Мамо4ка</dc:creator>
  <cp:lastModifiedBy>Пользователь</cp:lastModifiedBy>
  <cp:revision>6</cp:revision>
  <dcterms:created xsi:type="dcterms:W3CDTF">2013-11-26T18:43:04Z</dcterms:created>
  <dcterms:modified xsi:type="dcterms:W3CDTF">2018-11-23T03:13:50Z</dcterms:modified>
</cp:coreProperties>
</file>

<file path=docProps/thumbnail.jpeg>
</file>