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322" r:id="rId4"/>
    <p:sldId id="334" r:id="rId5"/>
    <p:sldId id="323" r:id="rId6"/>
    <p:sldId id="325" r:id="rId7"/>
    <p:sldId id="327" r:id="rId8"/>
    <p:sldId id="326" r:id="rId9"/>
    <p:sldId id="324" r:id="rId10"/>
    <p:sldId id="328" r:id="rId11"/>
    <p:sldId id="331" r:id="rId12"/>
    <p:sldId id="332" r:id="rId13"/>
    <p:sldId id="31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2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FE11E-DDE7-4E43-A087-06217EAECB11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A4642-D4B4-4BB2-93CE-BFC2E2BE95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t.me/spbuspeh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92479" y="4482626"/>
            <a:ext cx="12179560" cy="118456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АНО ДПО УКЦТО «УСПЕХ»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6" y="-249742"/>
            <a:ext cx="12203106" cy="2167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5291697"/>
            <a:ext cx="12192000" cy="1566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25" y="560978"/>
            <a:ext cx="4055920" cy="5736043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8BDA9D1C-019B-6A43-D0C4-B420BCC1AA06}"/>
              </a:ext>
            </a:extLst>
          </p:cNvPr>
          <p:cNvSpPr txBox="1">
            <a:spLocks/>
          </p:cNvSpPr>
          <p:nvPr/>
        </p:nvSpPr>
        <p:spPr>
          <a:xfrm>
            <a:off x="5660687" y="1567543"/>
            <a:ext cx="6525093" cy="38994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>
                <a:solidFill>
                  <a:schemeClr val="accent1"/>
                </a:solidFill>
              </a:rPr>
              <a:t>ИСТОРИЧЕСКИЙ ОПЫТ ПРОФСОЮЗНОЙ АГИТАЦИИ И ПРОПАГАНДЫ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CD8B4-DD0B-6131-A50C-09EA29B04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873A0-5A66-2A95-9E1D-091E159CC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5F1730-CB9A-F510-8529-DDF905A8B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F633D3DA-C846-F7D7-B9D6-9E8A5B3CD27D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BE326F1-585D-270D-84ED-FA00101BCAFD}"/>
              </a:ext>
            </a:extLst>
          </p:cNvPr>
          <p:cNvSpPr/>
          <p:nvPr/>
        </p:nvSpPr>
        <p:spPr>
          <a:xfrm>
            <a:off x="3480318" y="139959"/>
            <a:ext cx="5231364" cy="6578082"/>
          </a:xfrm>
          <a:prstGeom prst="roundRect">
            <a:avLst>
              <a:gd name="adj" fmla="val 3574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B76D8B-632D-74B4-6F65-CC141A9A48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37" y="284771"/>
            <a:ext cx="4749325" cy="628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D3C55-1051-669A-6321-186572A19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2DD99C-8343-4017-C21F-26B28DBA3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E18329-6442-41E7-7F2C-2BFD6030A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677A8C5-1A97-142A-46D9-782473BE3021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1EE23A0-EA16-3F5B-0DCB-F12CB746F98D}"/>
              </a:ext>
            </a:extLst>
          </p:cNvPr>
          <p:cNvGrpSpPr/>
          <p:nvPr/>
        </p:nvGrpSpPr>
        <p:grpSpPr>
          <a:xfrm>
            <a:off x="3480318" y="139959"/>
            <a:ext cx="5231364" cy="6578082"/>
            <a:chOff x="3480318" y="139959"/>
            <a:chExt cx="5231364" cy="657808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94532261-2935-412A-5552-530D05565BA9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5826B1F-494A-8F1A-3572-5263AF2EF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84" y="256578"/>
              <a:ext cx="4696832" cy="6344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64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0D4FE-09C0-37B1-C722-0FA65766F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08667-56FE-6EDD-3299-0D0142B7A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D4E149-ACD6-89CF-D734-4D9A52F75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38194DE3-82BD-536B-36BE-D8A73018AD15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35129B-C294-48CF-ECFF-AB906A111D55}"/>
              </a:ext>
            </a:extLst>
          </p:cNvPr>
          <p:cNvGrpSpPr/>
          <p:nvPr/>
        </p:nvGrpSpPr>
        <p:grpSpPr>
          <a:xfrm>
            <a:off x="3480318" y="139959"/>
            <a:ext cx="5231364" cy="6578082"/>
            <a:chOff x="3480318" y="139959"/>
            <a:chExt cx="5231364" cy="657808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0007FC7B-8BB7-CB4B-0058-47B9810E7ABD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1D6D3CA-6CDB-6CC1-D1CE-013C7EB11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128" y="284583"/>
              <a:ext cx="4363743" cy="6288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48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4FF7F-CE42-EBAC-6480-C407099E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674F20-3961-3E6A-924A-B43C7D57D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90" y="224730"/>
            <a:ext cx="10027920" cy="89988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1"/>
                </a:solidFill>
              </a:rPr>
              <a:t>Контакты АНО ДПО УКЦТО «УСПЕХ»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35048-6B55-A967-98AD-F655B1C97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0" y="6039010"/>
            <a:ext cx="12192000" cy="8189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9DA6D6-773A-6747-FE77-A8920042B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" y="-63826"/>
            <a:ext cx="1855340" cy="2623896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C8C280A-751F-CC3D-0329-1FAB1AC7E9D8}"/>
              </a:ext>
            </a:extLst>
          </p:cNvPr>
          <p:cNvSpPr txBox="1">
            <a:spLocks/>
          </p:cNvSpPr>
          <p:nvPr/>
        </p:nvSpPr>
        <p:spPr>
          <a:xfrm>
            <a:off x="968119" y="4555963"/>
            <a:ext cx="2333056" cy="90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AB41BE08-23F0-79A6-F498-07195AA81982}"/>
              </a:ext>
            </a:extLst>
          </p:cNvPr>
          <p:cNvSpPr/>
          <p:nvPr/>
        </p:nvSpPr>
        <p:spPr>
          <a:xfrm>
            <a:off x="168793" y="3188073"/>
            <a:ext cx="3001128" cy="3386199"/>
          </a:xfrm>
          <a:prstGeom prst="roundRect">
            <a:avLst>
              <a:gd name="adj" fmla="val 287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2785A-95EF-3BED-2ECB-C784DA5DB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71" y="885074"/>
            <a:ext cx="1186261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r"/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(Лицензия № 4083 от 30.10.2020 серия 78Л03 № 2898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выдана Комитетом по образованию Правительства Санкт-Петербурга)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endParaRPr kumimoji="0" lang="ru-RU" altLang="ru-RU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Предоставляет образовательные услуги в области социально-трудовых отношений, права, экономики, социального партнерства, профсоюзного движения, лидерства и корпоративной культуры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слушателей со всей России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0631E-0AB6-D145-748F-155E11B51747}"/>
              </a:ext>
            </a:extLst>
          </p:cNvPr>
          <p:cNvSpPr txBox="1"/>
          <p:nvPr/>
        </p:nvSpPr>
        <p:spPr>
          <a:xfrm>
            <a:off x="294394" y="5877281"/>
            <a:ext cx="3272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ВКонтакте: </a:t>
            </a:r>
          </a:p>
          <a:p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https://vk.com/spbuspeh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E3A4708-F236-B5B1-4E3B-E9272988B4E0}"/>
              </a:ext>
            </a:extLst>
          </p:cNvPr>
          <p:cNvSpPr/>
          <p:nvPr/>
        </p:nvSpPr>
        <p:spPr>
          <a:xfrm>
            <a:off x="8940397" y="3188073"/>
            <a:ext cx="3001128" cy="3386199"/>
          </a:xfrm>
          <a:prstGeom prst="roundRect">
            <a:avLst>
              <a:gd name="adj" fmla="val 287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A6309-46D3-F96A-D18B-46BA44A6E8F6}"/>
              </a:ext>
            </a:extLst>
          </p:cNvPr>
          <p:cNvSpPr txBox="1"/>
          <p:nvPr/>
        </p:nvSpPr>
        <p:spPr>
          <a:xfrm>
            <a:off x="7345679" y="5875364"/>
            <a:ext cx="4452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Телеграм: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https://t.me/spbuspeh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F94A25-7BA4-CC29-257E-5BB0721E5237}"/>
              </a:ext>
            </a:extLst>
          </p:cNvPr>
          <p:cNvSpPr txBox="1"/>
          <p:nvPr/>
        </p:nvSpPr>
        <p:spPr>
          <a:xfrm>
            <a:off x="3833516" y="3970621"/>
            <a:ext cx="4574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офис: +7 (931) 540-14-14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эл. почта: spbuspeh@mail.ru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r"/>
                <a:tab pos="2636838" algn="ctr"/>
                <a:tab pos="5273675" algn="r"/>
              </a:tabLst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 сайт - dpouspeh.ru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F00354-E7A8-24FC-7724-EDD8600532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4" y="3296050"/>
            <a:ext cx="2519825" cy="25198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A4D805-FB6D-6E00-6491-706DA7DACA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8" y="3310873"/>
            <a:ext cx="2519826" cy="25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2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92F9E-6BFA-C58D-5B5D-200DA4FDC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A8955-4D66-EC0E-D790-75F5BEB53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9F435EE0-5A6D-372D-30A9-BADDB66772CA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31E163A-57CD-2432-4667-BC684BE55255}"/>
              </a:ext>
            </a:extLst>
          </p:cNvPr>
          <p:cNvSpPr/>
          <p:nvPr/>
        </p:nvSpPr>
        <p:spPr>
          <a:xfrm>
            <a:off x="6174170" y="139959"/>
            <a:ext cx="5587792" cy="6578082"/>
          </a:xfrm>
          <a:prstGeom prst="roundRect">
            <a:avLst>
              <a:gd name="adj" fmla="val 3574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172E389-9E87-95FD-816D-F0529FE47EDF}"/>
              </a:ext>
            </a:extLst>
          </p:cNvPr>
          <p:cNvGrpSpPr/>
          <p:nvPr/>
        </p:nvGrpSpPr>
        <p:grpSpPr>
          <a:xfrm>
            <a:off x="6419888" y="385409"/>
            <a:ext cx="5156027" cy="5705317"/>
            <a:chOff x="670418" y="2703825"/>
            <a:chExt cx="2905760" cy="3272577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6AD00EAE-0DC9-945E-19F3-F3395713175A}"/>
                </a:ext>
              </a:extLst>
            </p:cNvPr>
            <p:cNvSpPr/>
            <p:nvPr/>
          </p:nvSpPr>
          <p:spPr>
            <a:xfrm>
              <a:off x="711627" y="2703825"/>
              <a:ext cx="2823341" cy="327257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дзаголовок 2">
              <a:extLst>
                <a:ext uri="{FF2B5EF4-FFF2-40B4-BE49-F238E27FC236}">
                  <a16:creationId xmlns:a16="http://schemas.microsoft.com/office/drawing/2014/main" id="{DD52A4FC-B996-6B91-B2BE-1512E6858F43}"/>
                </a:ext>
              </a:extLst>
            </p:cNvPr>
            <p:cNvSpPr txBox="1">
              <a:spLocks/>
            </p:cNvSpPr>
            <p:nvPr/>
          </p:nvSpPr>
          <p:spPr>
            <a:xfrm>
              <a:off x="670418" y="5157413"/>
              <a:ext cx="2905760" cy="8189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3600" b="1" dirty="0">
                <a:solidFill>
                  <a:schemeClr val="accent1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F530F5B-7CB7-1EC3-BC8A-666F43FC0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636" y="3188538"/>
              <a:ext cx="2485321" cy="2303151"/>
            </a:xfrm>
            <a:prstGeom prst="rect">
              <a:avLst/>
            </a:prstGeom>
          </p:spPr>
        </p:pic>
      </p:grp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0B98E2B3-AE6E-12AC-F541-EE406CAAF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319" y="5006149"/>
            <a:ext cx="5083681" cy="1084577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>
                <a:solidFill>
                  <a:schemeClr val="accent1"/>
                </a:solidFill>
              </a:rPr>
              <a:t>Научный консультант</a:t>
            </a:r>
          </a:p>
          <a:p>
            <a:r>
              <a:rPr lang="ru-RU" sz="4400" b="1" dirty="0">
                <a:solidFill>
                  <a:schemeClr val="accent1"/>
                </a:solidFill>
              </a:rPr>
              <a:t>АНО ДПО УКЦТО «УСПЕХ», к.ф.н.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AD09EE-170F-CCAE-C9E6-B09408B6D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093A61-D06F-EA23-3D9A-B727F88F9DF3}"/>
              </a:ext>
            </a:extLst>
          </p:cNvPr>
          <p:cNvSpPr txBox="1"/>
          <p:nvPr/>
        </p:nvSpPr>
        <p:spPr>
          <a:xfrm>
            <a:off x="1557547" y="2067333"/>
            <a:ext cx="390478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</a:rPr>
              <a:t>Симагин Александр Васильевич</a:t>
            </a:r>
          </a:p>
        </p:txBody>
      </p:sp>
    </p:spTree>
    <p:extLst>
      <p:ext uri="{BB962C8B-B14F-4D97-AF65-F5344CB8AC3E}">
        <p14:creationId xmlns:p14="http://schemas.microsoft.com/office/powerpoint/2010/main" val="35871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AF40B-FB68-8B8B-9C65-7A837D8FF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CD1ED-DE46-963E-738D-95ADE91B1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E0ACC1-B3A1-55A1-4A89-2BF60849C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0BB0FD6-C536-45F0-F6FB-A54F2E2E647F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0471293-E7C1-9D99-B953-584D527579DE}"/>
              </a:ext>
            </a:extLst>
          </p:cNvPr>
          <p:cNvGrpSpPr/>
          <p:nvPr/>
        </p:nvGrpSpPr>
        <p:grpSpPr>
          <a:xfrm rot="20550086">
            <a:off x="440674" y="1883549"/>
            <a:ext cx="2177298" cy="2780099"/>
            <a:chOff x="3480318" y="139959"/>
            <a:chExt cx="5231364" cy="657808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93CDFE21-DBE2-7799-BBD3-27A3819897EE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38A76CF-2660-46A4-D99F-D9A3B8C5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720" y="373552"/>
              <a:ext cx="4294559" cy="6110896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E2A25EE-8DCE-EC0F-B077-E61DC841E52A}"/>
              </a:ext>
            </a:extLst>
          </p:cNvPr>
          <p:cNvGrpSpPr/>
          <p:nvPr/>
        </p:nvGrpSpPr>
        <p:grpSpPr>
          <a:xfrm rot="20876137">
            <a:off x="2421681" y="431483"/>
            <a:ext cx="2374230" cy="2780099"/>
            <a:chOff x="3480318" y="139959"/>
            <a:chExt cx="5231364" cy="6578082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9E01E38A-364A-24EE-9496-C0C49B8B4588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B6EB67D-2A54-FE85-5723-8532DF29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704" y="315978"/>
              <a:ext cx="4560591" cy="6226043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986BFF2-938B-3EEC-967E-E58916D4FC15}"/>
              </a:ext>
            </a:extLst>
          </p:cNvPr>
          <p:cNvGrpSpPr/>
          <p:nvPr/>
        </p:nvGrpSpPr>
        <p:grpSpPr>
          <a:xfrm rot="1192648">
            <a:off x="9403956" y="1049032"/>
            <a:ext cx="2402147" cy="2876445"/>
            <a:chOff x="3480318" y="139959"/>
            <a:chExt cx="5231364" cy="657808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63C00AA5-F636-A89F-90D4-D89D2073277D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FDEC537-40ED-5C24-1CF3-E361C4FFF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125" y="306724"/>
              <a:ext cx="4543749" cy="624455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493483B-2181-5A22-2347-B7F7C6F76D05}"/>
              </a:ext>
            </a:extLst>
          </p:cNvPr>
          <p:cNvGrpSpPr/>
          <p:nvPr/>
        </p:nvGrpSpPr>
        <p:grpSpPr>
          <a:xfrm rot="632306">
            <a:off x="7252797" y="376169"/>
            <a:ext cx="2226906" cy="2855996"/>
            <a:chOff x="3480318" y="139959"/>
            <a:chExt cx="5231364" cy="6578082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2DCF416D-23A8-25A2-5F3B-1CA3F6B5E619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3F421C32-2A4A-1C3B-29D9-AB706EA3D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586" y="279918"/>
              <a:ext cx="4544828" cy="629816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9EDF725-8F3E-8DC5-3F2C-5928E3771067}"/>
              </a:ext>
            </a:extLst>
          </p:cNvPr>
          <p:cNvGrpSpPr/>
          <p:nvPr/>
        </p:nvGrpSpPr>
        <p:grpSpPr>
          <a:xfrm>
            <a:off x="4829512" y="298763"/>
            <a:ext cx="2307242" cy="2876444"/>
            <a:chOff x="3480318" y="139959"/>
            <a:chExt cx="5231364" cy="6578082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4A5773A6-D0D1-B379-F77D-014DB8027BF3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7425CCF-FED9-3BC0-86A3-3AC536FE7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308" y="373224"/>
              <a:ext cx="4099247" cy="6111551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9D5B571-44B7-B26D-52C2-FEE3B152653C}"/>
              </a:ext>
            </a:extLst>
          </p:cNvPr>
          <p:cNvGrpSpPr/>
          <p:nvPr/>
        </p:nvGrpSpPr>
        <p:grpSpPr>
          <a:xfrm>
            <a:off x="9792493" y="3925585"/>
            <a:ext cx="2307242" cy="2794857"/>
            <a:chOff x="3480318" y="139959"/>
            <a:chExt cx="5231364" cy="6578082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AE91E972-4C9F-AF32-14BC-645F4C36E898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F7EF1B48-46EA-E683-B158-9141F665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800" y="269543"/>
              <a:ext cx="4658399" cy="6318914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719D864-5BE8-1D8A-0BB3-E0D78D36C3A1}"/>
              </a:ext>
            </a:extLst>
          </p:cNvPr>
          <p:cNvGrpSpPr/>
          <p:nvPr/>
        </p:nvGrpSpPr>
        <p:grpSpPr>
          <a:xfrm>
            <a:off x="7288796" y="3552147"/>
            <a:ext cx="2307242" cy="2794858"/>
            <a:chOff x="3480318" y="139959"/>
            <a:chExt cx="5231364" cy="6578082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14B5CA56-5DCD-D59C-A0E4-FC8450A67E6E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F6B5DD2-E9D1-E506-3681-AED8160FD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337" y="284771"/>
              <a:ext cx="4749325" cy="6288457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0006009-37F6-F5B9-4D54-75C1721CDF4B}"/>
              </a:ext>
            </a:extLst>
          </p:cNvPr>
          <p:cNvGrpSpPr/>
          <p:nvPr/>
        </p:nvGrpSpPr>
        <p:grpSpPr>
          <a:xfrm>
            <a:off x="4745740" y="3552147"/>
            <a:ext cx="2369603" cy="2794858"/>
            <a:chOff x="3480318" y="139959"/>
            <a:chExt cx="5231364" cy="657808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E79F86F0-85F9-F130-7556-835D9E98C602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58640F4-1FD8-F4FD-5E92-85332A03C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84" y="256578"/>
              <a:ext cx="4696832" cy="634484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41D7D76-4C69-9512-1F56-557A7258FC1C}"/>
              </a:ext>
            </a:extLst>
          </p:cNvPr>
          <p:cNvGrpSpPr/>
          <p:nvPr/>
        </p:nvGrpSpPr>
        <p:grpSpPr>
          <a:xfrm>
            <a:off x="2203418" y="3916434"/>
            <a:ext cx="2369064" cy="2879702"/>
            <a:chOff x="3480318" y="139959"/>
            <a:chExt cx="5231364" cy="6578082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375F15B8-EA92-3501-BC12-DC6BB1A42BF0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16AA6EE-F3A3-877D-987E-194D5C392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128" y="284583"/>
              <a:ext cx="4363743" cy="6288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39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1BD9A-5548-B6D8-7EC1-F82B5E385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1BEFF-CC01-CFD3-1E4B-92D1FD053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6F9759-7D99-6906-FF93-AB0528C51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430A57B8-7D7D-1E07-9EF3-83DDB0BCFB6A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8C4F694-AF17-D10F-BDD5-69DBF71BDFE7}"/>
              </a:ext>
            </a:extLst>
          </p:cNvPr>
          <p:cNvGrpSpPr/>
          <p:nvPr/>
        </p:nvGrpSpPr>
        <p:grpSpPr>
          <a:xfrm>
            <a:off x="3480318" y="139959"/>
            <a:ext cx="5231364" cy="6578082"/>
            <a:chOff x="3480318" y="139959"/>
            <a:chExt cx="5231364" cy="657808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F8751B81-E8C7-5D97-6AC6-DF40911A72B5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1F8AA00-C0E0-DE97-F2BF-E042A89F9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720" y="373552"/>
              <a:ext cx="4294559" cy="6110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71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FD62B-E649-4175-4726-56161DAC4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FBC6D-A0E7-9F86-D4F5-807EFD159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AFAF97-83D6-FC50-6720-A3C9F5716D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A914F919-51A7-AF2F-4938-A42F1F06D1F1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667A162-973B-2206-DD45-BC1DDFBB3188}"/>
              </a:ext>
            </a:extLst>
          </p:cNvPr>
          <p:cNvGrpSpPr/>
          <p:nvPr/>
        </p:nvGrpSpPr>
        <p:grpSpPr>
          <a:xfrm>
            <a:off x="3480318" y="139959"/>
            <a:ext cx="5231364" cy="6578082"/>
            <a:chOff x="3480318" y="139959"/>
            <a:chExt cx="5231364" cy="657808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7E465C4-6EC5-FC2B-4666-214B54B22E77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BEAE463-605A-DC78-3F06-D29B2C6CE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704" y="315978"/>
              <a:ext cx="4560591" cy="622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56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F6CA4-5C15-B4B8-22C3-0267F540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6E89D6-742B-A2E7-8951-6842D8AD1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B2DD4B-539D-8853-3792-7A26A5071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4D5D0E9B-91D5-2FAA-9028-AFA627F7A970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868040E-8ADF-5824-97FD-17C2F5A0D764}"/>
              </a:ext>
            </a:extLst>
          </p:cNvPr>
          <p:cNvGrpSpPr/>
          <p:nvPr/>
        </p:nvGrpSpPr>
        <p:grpSpPr>
          <a:xfrm>
            <a:off x="3480318" y="139959"/>
            <a:ext cx="5231364" cy="6578082"/>
            <a:chOff x="3480318" y="139959"/>
            <a:chExt cx="5231364" cy="657808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0FA60BBF-4899-9622-C630-EC5C90B0B091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D7DC44C-3ECD-C27A-F71D-2A937DFBE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308" y="373224"/>
              <a:ext cx="4099247" cy="611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18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273F0-5231-BB8E-7F4B-6A7918421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C79B2-DFEC-DBF1-1313-6BFC891B9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B1C26E-0250-06FA-A67B-9C03CCDB8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D8AD66B9-A6ED-B9C0-2B41-6410E28E51A8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5673262-2164-81ED-0A32-DF086A0ED48B}"/>
              </a:ext>
            </a:extLst>
          </p:cNvPr>
          <p:cNvGrpSpPr/>
          <p:nvPr/>
        </p:nvGrpSpPr>
        <p:grpSpPr>
          <a:xfrm>
            <a:off x="3480318" y="139959"/>
            <a:ext cx="5231364" cy="6578082"/>
            <a:chOff x="3480318" y="139959"/>
            <a:chExt cx="5231364" cy="657808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FF0735D0-4463-3DA3-E507-57ACD1D266AB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E46F5A0-F05F-0001-7885-D09EB3313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586" y="279918"/>
              <a:ext cx="4544828" cy="6298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12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5A9B2-8205-0277-0FCC-412F19E81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A14CD1-60F5-44E2-0A07-4C6479CEC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4587A6-649A-0FAD-C2F2-B0FA8A7C0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896A78C6-A97E-50F6-3236-EC0479AD7FDC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0DCD9DA-1E31-88A2-A935-E6156914327C}"/>
              </a:ext>
            </a:extLst>
          </p:cNvPr>
          <p:cNvGrpSpPr/>
          <p:nvPr/>
        </p:nvGrpSpPr>
        <p:grpSpPr>
          <a:xfrm>
            <a:off x="3480318" y="139959"/>
            <a:ext cx="5231364" cy="6578082"/>
            <a:chOff x="3480318" y="139959"/>
            <a:chExt cx="5231364" cy="657808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300081FC-CC57-122B-C7CD-FA752555BDA7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F491595-5296-C18F-9450-F808170F5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125" y="306724"/>
              <a:ext cx="4543749" cy="6244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04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DF9A9-0E87-DC5E-6C4C-733F8E8C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C6EE1A-F1FE-A997-4D83-78DFA5D5A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63630" y="2836717"/>
            <a:ext cx="6858003" cy="1184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E4B030-1E72-0715-3CCF-B3EBEBAC2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7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" y="-113089"/>
            <a:ext cx="1855340" cy="278009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088DB1EC-398D-D30C-C1AA-8B2EF4F35A79}"/>
              </a:ext>
            </a:extLst>
          </p:cNvPr>
          <p:cNvSpPr txBox="1">
            <a:spLocks/>
          </p:cNvSpPr>
          <p:nvPr/>
        </p:nvSpPr>
        <p:spPr>
          <a:xfrm>
            <a:off x="1361438" y="3330142"/>
            <a:ext cx="3820160" cy="221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>
              <a:solidFill>
                <a:schemeClr val="accent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C2834B8-9E77-AF3E-5356-2257ABAC615D}"/>
              </a:ext>
            </a:extLst>
          </p:cNvPr>
          <p:cNvGrpSpPr/>
          <p:nvPr/>
        </p:nvGrpSpPr>
        <p:grpSpPr>
          <a:xfrm>
            <a:off x="3480318" y="139959"/>
            <a:ext cx="5231364" cy="6578082"/>
            <a:chOff x="3480318" y="139959"/>
            <a:chExt cx="5231364" cy="657808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1658D850-2783-52D7-FCCA-A909A6EF5213}"/>
                </a:ext>
              </a:extLst>
            </p:cNvPr>
            <p:cNvSpPr/>
            <p:nvPr/>
          </p:nvSpPr>
          <p:spPr>
            <a:xfrm>
              <a:off x="3480318" y="139959"/>
              <a:ext cx="5231364" cy="6578082"/>
            </a:xfrm>
            <a:prstGeom prst="roundRect">
              <a:avLst>
                <a:gd name="adj" fmla="val 357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E451DEF-3884-EF15-7F2E-3663992D6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800" y="269543"/>
              <a:ext cx="4658399" cy="6318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80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121</Words>
  <Application>Microsoft Office PowerPoint</Application>
  <PresentationFormat>Широкоэкранный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Анжелика</dc:creator>
  <cp:lastModifiedBy>Анжелика</cp:lastModifiedBy>
  <cp:revision>23</cp:revision>
  <dcterms:created xsi:type="dcterms:W3CDTF">2025-05-15T09:12:00Z</dcterms:created>
  <dcterms:modified xsi:type="dcterms:W3CDTF">2025-09-30T11:14:45Z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2BC0CB570EA64C798FC36B7AAA9E654D_12</vt:lpwstr>
  </property>
  <property fmtid="{D5CDD505-2E9C-101B-9397-08002B2CF9AE}" pid="3" name="KSOProductBuildVer">
    <vt:lpwstr>1049-12.2.0.21179</vt:lpwstr>
  </property>
</Properties>
</file>