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9"/>
  </p:notesMasterIdLst>
  <p:sldIdLst>
    <p:sldId id="256" r:id="rId2"/>
    <p:sldId id="257" r:id="rId3"/>
    <p:sldId id="292" r:id="rId4"/>
    <p:sldId id="259" r:id="rId5"/>
    <p:sldId id="261" r:id="rId6"/>
    <p:sldId id="262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71F53-11B2-46A6-9EDD-0C3CD624895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E4F181-F199-428B-9EA2-F5471EC50F04}">
      <dgm:prSet phldrT="[Текст]"/>
      <dgm:spPr/>
      <dgm:t>
        <a:bodyPr/>
        <a:lstStyle/>
        <a:p>
          <a:r>
            <a:rPr lang="ru-RU" b="1" dirty="0"/>
            <a:t>Социально-экономические</a:t>
          </a:r>
        </a:p>
      </dgm:t>
    </dgm:pt>
    <dgm:pt modelId="{47276C4A-1638-4683-A6EA-883E1975F59C}" type="parTrans" cxnId="{A958549F-95CF-4F50-96AC-8614565A3947}">
      <dgm:prSet/>
      <dgm:spPr/>
      <dgm:t>
        <a:bodyPr/>
        <a:lstStyle/>
        <a:p>
          <a:endParaRPr lang="ru-RU"/>
        </a:p>
      </dgm:t>
    </dgm:pt>
    <dgm:pt modelId="{212957BE-054F-4A9B-9849-BF04C6288C0B}" type="sibTrans" cxnId="{A958549F-95CF-4F50-96AC-8614565A3947}">
      <dgm:prSet/>
      <dgm:spPr/>
      <dgm:t>
        <a:bodyPr/>
        <a:lstStyle/>
        <a:p>
          <a:endParaRPr lang="ru-RU"/>
        </a:p>
      </dgm:t>
    </dgm:pt>
    <dgm:pt modelId="{0BCB0D38-5B31-40EB-9B33-0D57C0FA8257}">
      <dgm:prSet phldrT="[Текст]"/>
      <dgm:spPr/>
      <dgm:t>
        <a:bodyPr/>
        <a:lstStyle/>
        <a:p>
          <a:r>
            <a:rPr lang="ru-RU" b="1" dirty="0"/>
            <a:t>Организационно-технические</a:t>
          </a:r>
        </a:p>
      </dgm:t>
    </dgm:pt>
    <dgm:pt modelId="{FA71AA83-4069-4100-B0E3-E62E25A485DD}" type="parTrans" cxnId="{6541C1B4-7A53-41C4-BED1-9E0B5E42412E}">
      <dgm:prSet/>
      <dgm:spPr/>
      <dgm:t>
        <a:bodyPr/>
        <a:lstStyle/>
        <a:p>
          <a:endParaRPr lang="ru-RU"/>
        </a:p>
      </dgm:t>
    </dgm:pt>
    <dgm:pt modelId="{70931391-9688-4383-BCCA-80617687E2B0}" type="sibTrans" cxnId="{6541C1B4-7A53-41C4-BED1-9E0B5E42412E}">
      <dgm:prSet/>
      <dgm:spPr/>
      <dgm:t>
        <a:bodyPr/>
        <a:lstStyle/>
        <a:p>
          <a:endParaRPr lang="ru-RU"/>
        </a:p>
      </dgm:t>
    </dgm:pt>
    <dgm:pt modelId="{9E8DF122-3A29-43B4-9D89-234E7D43287B}">
      <dgm:prSet phldrT="[Текст]"/>
      <dgm:spPr/>
      <dgm:t>
        <a:bodyPr/>
        <a:lstStyle/>
        <a:p>
          <a:r>
            <a:rPr lang="ru-RU" b="1" dirty="0"/>
            <a:t>Санитарно-гигиенические</a:t>
          </a:r>
        </a:p>
      </dgm:t>
    </dgm:pt>
    <dgm:pt modelId="{C36CECC9-701F-4344-9F37-85562FC7655A}" type="parTrans" cxnId="{4E76C28F-ED76-4B54-ADB4-A7A4D91F9F9A}">
      <dgm:prSet/>
      <dgm:spPr/>
      <dgm:t>
        <a:bodyPr/>
        <a:lstStyle/>
        <a:p>
          <a:endParaRPr lang="ru-RU"/>
        </a:p>
      </dgm:t>
    </dgm:pt>
    <dgm:pt modelId="{4630F236-CF06-4A3D-B6E9-6E287BB9E466}" type="sibTrans" cxnId="{4E76C28F-ED76-4B54-ADB4-A7A4D91F9F9A}">
      <dgm:prSet/>
      <dgm:spPr/>
      <dgm:t>
        <a:bodyPr/>
        <a:lstStyle/>
        <a:p>
          <a:endParaRPr lang="ru-RU"/>
        </a:p>
      </dgm:t>
    </dgm:pt>
    <dgm:pt modelId="{E645701B-3E18-4271-8D21-79CDBA10AF39}">
      <dgm:prSet phldrT="[Текст]"/>
      <dgm:spPr/>
      <dgm:t>
        <a:bodyPr/>
        <a:lstStyle/>
        <a:p>
          <a:r>
            <a:rPr lang="ru-RU" b="1" dirty="0"/>
            <a:t>Лечебно-профилактические</a:t>
          </a:r>
        </a:p>
      </dgm:t>
    </dgm:pt>
    <dgm:pt modelId="{04A8CF3C-F32C-40CC-9825-76C7B95AD1EC}" type="parTrans" cxnId="{30DD6594-8F9A-458C-85BC-1A599D3940F3}">
      <dgm:prSet/>
      <dgm:spPr/>
      <dgm:t>
        <a:bodyPr/>
        <a:lstStyle/>
        <a:p>
          <a:endParaRPr lang="ru-RU"/>
        </a:p>
      </dgm:t>
    </dgm:pt>
    <dgm:pt modelId="{646BBBED-1FE4-4514-94CA-96F7D8DDEDCD}" type="sibTrans" cxnId="{30DD6594-8F9A-458C-85BC-1A599D3940F3}">
      <dgm:prSet/>
      <dgm:spPr/>
      <dgm:t>
        <a:bodyPr/>
        <a:lstStyle/>
        <a:p>
          <a:endParaRPr lang="ru-RU"/>
        </a:p>
      </dgm:t>
    </dgm:pt>
    <dgm:pt modelId="{7E34FA20-70ED-46CA-ADFA-254AE8118328}">
      <dgm:prSet phldrT="[Текст]"/>
      <dgm:spPr/>
      <dgm:t>
        <a:bodyPr/>
        <a:lstStyle/>
        <a:p>
          <a:r>
            <a:rPr lang="ru-RU" b="1" dirty="0"/>
            <a:t>Правовые</a:t>
          </a:r>
        </a:p>
      </dgm:t>
    </dgm:pt>
    <dgm:pt modelId="{975D6017-BD73-4D21-ADC3-AED7A99AD8E8}" type="parTrans" cxnId="{34C5BFF4-9D89-4CD1-AC07-FCE9A3CE1361}">
      <dgm:prSet/>
      <dgm:spPr/>
      <dgm:t>
        <a:bodyPr/>
        <a:lstStyle/>
        <a:p>
          <a:endParaRPr lang="ru-RU"/>
        </a:p>
      </dgm:t>
    </dgm:pt>
    <dgm:pt modelId="{5B5DF3E3-8501-44AB-B2CF-7CA3E977DAB2}" type="sibTrans" cxnId="{34C5BFF4-9D89-4CD1-AC07-FCE9A3CE1361}">
      <dgm:prSet/>
      <dgm:spPr/>
      <dgm:t>
        <a:bodyPr/>
        <a:lstStyle/>
        <a:p>
          <a:endParaRPr lang="ru-RU"/>
        </a:p>
      </dgm:t>
    </dgm:pt>
    <dgm:pt modelId="{B7575FE9-8E34-4E39-857E-1905CCE46AB5}">
      <dgm:prSet/>
      <dgm:spPr/>
      <dgm:t>
        <a:bodyPr/>
        <a:lstStyle/>
        <a:p>
          <a:r>
            <a:rPr lang="ru-RU" b="1" dirty="0"/>
            <a:t>Реабилитационные</a:t>
          </a:r>
        </a:p>
      </dgm:t>
    </dgm:pt>
    <dgm:pt modelId="{993481BF-47A6-440D-9696-EA7524D12718}" type="parTrans" cxnId="{EE1066DC-7987-4C56-85B9-8C1CBE70DC16}">
      <dgm:prSet/>
      <dgm:spPr/>
      <dgm:t>
        <a:bodyPr/>
        <a:lstStyle/>
        <a:p>
          <a:endParaRPr lang="ru-RU"/>
        </a:p>
      </dgm:t>
    </dgm:pt>
    <dgm:pt modelId="{DF0E526D-A8D9-4E11-B267-56381BC8C620}" type="sibTrans" cxnId="{EE1066DC-7987-4C56-85B9-8C1CBE70DC16}">
      <dgm:prSet/>
      <dgm:spPr/>
      <dgm:t>
        <a:bodyPr/>
        <a:lstStyle/>
        <a:p>
          <a:endParaRPr lang="ru-RU"/>
        </a:p>
      </dgm:t>
    </dgm:pt>
    <dgm:pt modelId="{72CC03BA-FE8D-4094-837D-DCE6BC29B5A0}">
      <dgm:prSet/>
      <dgm:spPr/>
      <dgm:t>
        <a:bodyPr/>
        <a:lstStyle/>
        <a:p>
          <a:r>
            <a:rPr lang="ru-RU" b="1" dirty="0"/>
            <a:t>Иные мероприятия</a:t>
          </a:r>
        </a:p>
      </dgm:t>
    </dgm:pt>
    <dgm:pt modelId="{B06E1B1C-808C-4822-A69A-274797062622}" type="parTrans" cxnId="{56AD2482-E5EF-4837-B7B3-39643081A355}">
      <dgm:prSet/>
      <dgm:spPr/>
      <dgm:t>
        <a:bodyPr/>
        <a:lstStyle/>
        <a:p>
          <a:endParaRPr lang="ru-RU"/>
        </a:p>
      </dgm:t>
    </dgm:pt>
    <dgm:pt modelId="{B4C50ED2-9157-429D-A36E-E3D2294731F3}" type="sibTrans" cxnId="{56AD2482-E5EF-4837-B7B3-39643081A355}">
      <dgm:prSet/>
      <dgm:spPr/>
      <dgm:t>
        <a:bodyPr/>
        <a:lstStyle/>
        <a:p>
          <a:endParaRPr lang="ru-RU"/>
        </a:p>
      </dgm:t>
    </dgm:pt>
    <dgm:pt modelId="{A3779FFE-F5C7-4B42-A733-8B8899C3F935}" type="pres">
      <dgm:prSet presAssocID="{05271F53-11B2-46A6-9EDD-0C3CD624895A}" presName="cycle" presStyleCnt="0">
        <dgm:presLayoutVars>
          <dgm:dir/>
          <dgm:resizeHandles val="exact"/>
        </dgm:presLayoutVars>
      </dgm:prSet>
      <dgm:spPr/>
    </dgm:pt>
    <dgm:pt modelId="{A8714B12-D4D3-4303-B6DF-22A79E5E8374}" type="pres">
      <dgm:prSet presAssocID="{C3E4F181-F199-428B-9EA2-F5471EC50F04}" presName="node" presStyleLbl="node1" presStyleIdx="0" presStyleCnt="7">
        <dgm:presLayoutVars>
          <dgm:bulletEnabled val="1"/>
        </dgm:presLayoutVars>
      </dgm:prSet>
      <dgm:spPr/>
    </dgm:pt>
    <dgm:pt modelId="{51B2DA35-2B85-4AD4-A68A-51A2AB8F75DC}" type="pres">
      <dgm:prSet presAssocID="{C3E4F181-F199-428B-9EA2-F5471EC50F04}" presName="spNode" presStyleCnt="0"/>
      <dgm:spPr/>
    </dgm:pt>
    <dgm:pt modelId="{18E6839F-21C4-42F0-9281-C38D4B7D64D3}" type="pres">
      <dgm:prSet presAssocID="{212957BE-054F-4A9B-9849-BF04C6288C0B}" presName="sibTrans" presStyleLbl="sibTrans1D1" presStyleIdx="0" presStyleCnt="7"/>
      <dgm:spPr/>
    </dgm:pt>
    <dgm:pt modelId="{51E28E4A-1D0D-4A00-8AC8-C8B03E1098B9}" type="pres">
      <dgm:prSet presAssocID="{0BCB0D38-5B31-40EB-9B33-0D57C0FA8257}" presName="node" presStyleLbl="node1" presStyleIdx="1" presStyleCnt="7">
        <dgm:presLayoutVars>
          <dgm:bulletEnabled val="1"/>
        </dgm:presLayoutVars>
      </dgm:prSet>
      <dgm:spPr/>
    </dgm:pt>
    <dgm:pt modelId="{4496C3F3-E24A-4689-9557-18045591C456}" type="pres">
      <dgm:prSet presAssocID="{0BCB0D38-5B31-40EB-9B33-0D57C0FA8257}" presName="spNode" presStyleCnt="0"/>
      <dgm:spPr/>
    </dgm:pt>
    <dgm:pt modelId="{9CBDF4B1-325A-49FF-ACC3-969B60FC3FB7}" type="pres">
      <dgm:prSet presAssocID="{70931391-9688-4383-BCCA-80617687E2B0}" presName="sibTrans" presStyleLbl="sibTrans1D1" presStyleIdx="1" presStyleCnt="7"/>
      <dgm:spPr/>
    </dgm:pt>
    <dgm:pt modelId="{CF2632FC-2D91-4D0A-A421-35A22F390B04}" type="pres">
      <dgm:prSet presAssocID="{9E8DF122-3A29-43B4-9D89-234E7D43287B}" presName="node" presStyleLbl="node1" presStyleIdx="2" presStyleCnt="7">
        <dgm:presLayoutVars>
          <dgm:bulletEnabled val="1"/>
        </dgm:presLayoutVars>
      </dgm:prSet>
      <dgm:spPr/>
    </dgm:pt>
    <dgm:pt modelId="{61088BFD-FCFE-4642-908B-3D69044BD3A4}" type="pres">
      <dgm:prSet presAssocID="{9E8DF122-3A29-43B4-9D89-234E7D43287B}" presName="spNode" presStyleCnt="0"/>
      <dgm:spPr/>
    </dgm:pt>
    <dgm:pt modelId="{1BDD9E5D-19B0-47AF-B87C-7F15CF0FF192}" type="pres">
      <dgm:prSet presAssocID="{4630F236-CF06-4A3D-B6E9-6E287BB9E466}" presName="sibTrans" presStyleLbl="sibTrans1D1" presStyleIdx="2" presStyleCnt="7"/>
      <dgm:spPr/>
    </dgm:pt>
    <dgm:pt modelId="{251B8DB3-C4B8-4C35-BCDA-FE594696A979}" type="pres">
      <dgm:prSet presAssocID="{72CC03BA-FE8D-4094-837D-DCE6BC29B5A0}" presName="node" presStyleLbl="node1" presStyleIdx="3" presStyleCnt="7">
        <dgm:presLayoutVars>
          <dgm:bulletEnabled val="1"/>
        </dgm:presLayoutVars>
      </dgm:prSet>
      <dgm:spPr/>
    </dgm:pt>
    <dgm:pt modelId="{86410C10-276A-41C7-969B-7E00F7759F28}" type="pres">
      <dgm:prSet presAssocID="{72CC03BA-FE8D-4094-837D-DCE6BC29B5A0}" presName="spNode" presStyleCnt="0"/>
      <dgm:spPr/>
    </dgm:pt>
    <dgm:pt modelId="{A205BF66-17A7-4996-AFBD-6EACAA37C1B4}" type="pres">
      <dgm:prSet presAssocID="{B4C50ED2-9157-429D-A36E-E3D2294731F3}" presName="sibTrans" presStyleLbl="sibTrans1D1" presStyleIdx="3" presStyleCnt="7"/>
      <dgm:spPr/>
    </dgm:pt>
    <dgm:pt modelId="{7B7FF0F5-28DB-46B1-A4FE-4795668195A8}" type="pres">
      <dgm:prSet presAssocID="{B7575FE9-8E34-4E39-857E-1905CCE46AB5}" presName="node" presStyleLbl="node1" presStyleIdx="4" presStyleCnt="7">
        <dgm:presLayoutVars>
          <dgm:bulletEnabled val="1"/>
        </dgm:presLayoutVars>
      </dgm:prSet>
      <dgm:spPr/>
    </dgm:pt>
    <dgm:pt modelId="{9BB42E9F-3E96-4B52-A22F-B6635D3721DB}" type="pres">
      <dgm:prSet presAssocID="{B7575FE9-8E34-4E39-857E-1905CCE46AB5}" presName="spNode" presStyleCnt="0"/>
      <dgm:spPr/>
    </dgm:pt>
    <dgm:pt modelId="{0937023E-32AB-4E4D-8F24-2147657A48EF}" type="pres">
      <dgm:prSet presAssocID="{DF0E526D-A8D9-4E11-B267-56381BC8C620}" presName="sibTrans" presStyleLbl="sibTrans1D1" presStyleIdx="4" presStyleCnt="7"/>
      <dgm:spPr/>
    </dgm:pt>
    <dgm:pt modelId="{52DD05AB-1DDB-4B31-8FF9-D107B51AA619}" type="pres">
      <dgm:prSet presAssocID="{E645701B-3E18-4271-8D21-79CDBA10AF39}" presName="node" presStyleLbl="node1" presStyleIdx="5" presStyleCnt="7">
        <dgm:presLayoutVars>
          <dgm:bulletEnabled val="1"/>
        </dgm:presLayoutVars>
      </dgm:prSet>
      <dgm:spPr/>
    </dgm:pt>
    <dgm:pt modelId="{2183B88B-6FB7-49B6-B527-901E487E988D}" type="pres">
      <dgm:prSet presAssocID="{E645701B-3E18-4271-8D21-79CDBA10AF39}" presName="spNode" presStyleCnt="0"/>
      <dgm:spPr/>
    </dgm:pt>
    <dgm:pt modelId="{CD36F27A-4FA5-4606-92D1-DC06DBCEE411}" type="pres">
      <dgm:prSet presAssocID="{646BBBED-1FE4-4514-94CA-96F7D8DDEDCD}" presName="sibTrans" presStyleLbl="sibTrans1D1" presStyleIdx="5" presStyleCnt="7"/>
      <dgm:spPr/>
    </dgm:pt>
    <dgm:pt modelId="{A0D3F138-934A-4E9C-A927-C96B035E08BF}" type="pres">
      <dgm:prSet presAssocID="{7E34FA20-70ED-46CA-ADFA-254AE8118328}" presName="node" presStyleLbl="node1" presStyleIdx="6" presStyleCnt="7">
        <dgm:presLayoutVars>
          <dgm:bulletEnabled val="1"/>
        </dgm:presLayoutVars>
      </dgm:prSet>
      <dgm:spPr/>
    </dgm:pt>
    <dgm:pt modelId="{1D172343-EC81-4C75-808D-EF6C62AB5B5A}" type="pres">
      <dgm:prSet presAssocID="{7E34FA20-70ED-46CA-ADFA-254AE8118328}" presName="spNode" presStyleCnt="0"/>
      <dgm:spPr/>
    </dgm:pt>
    <dgm:pt modelId="{09E10F89-73BF-42B2-9B47-F2B40EEA356A}" type="pres">
      <dgm:prSet presAssocID="{5B5DF3E3-8501-44AB-B2CF-7CA3E977DAB2}" presName="sibTrans" presStyleLbl="sibTrans1D1" presStyleIdx="6" presStyleCnt="7"/>
      <dgm:spPr/>
    </dgm:pt>
  </dgm:ptLst>
  <dgm:cxnLst>
    <dgm:cxn modelId="{8A24D306-2F55-445F-8231-678D992C03CD}" type="presOf" srcId="{C3E4F181-F199-428B-9EA2-F5471EC50F04}" destId="{A8714B12-D4D3-4303-B6DF-22A79E5E8374}" srcOrd="0" destOrd="0" presId="urn:microsoft.com/office/officeart/2005/8/layout/cycle6"/>
    <dgm:cxn modelId="{86F60F0D-8469-4B35-AE18-F307328EDE7E}" type="presOf" srcId="{646BBBED-1FE4-4514-94CA-96F7D8DDEDCD}" destId="{CD36F27A-4FA5-4606-92D1-DC06DBCEE411}" srcOrd="0" destOrd="0" presId="urn:microsoft.com/office/officeart/2005/8/layout/cycle6"/>
    <dgm:cxn modelId="{FEE7F90D-27D1-42E4-9563-31D18AC77E15}" type="presOf" srcId="{E645701B-3E18-4271-8D21-79CDBA10AF39}" destId="{52DD05AB-1DDB-4B31-8FF9-D107B51AA619}" srcOrd="0" destOrd="0" presId="urn:microsoft.com/office/officeart/2005/8/layout/cycle6"/>
    <dgm:cxn modelId="{8DCE2124-2118-4470-AEAE-B0B6A7A413E8}" type="presOf" srcId="{DF0E526D-A8D9-4E11-B267-56381BC8C620}" destId="{0937023E-32AB-4E4D-8F24-2147657A48EF}" srcOrd="0" destOrd="0" presId="urn:microsoft.com/office/officeart/2005/8/layout/cycle6"/>
    <dgm:cxn modelId="{69627130-0CEB-47C9-A374-61D00DBB7703}" type="presOf" srcId="{B4C50ED2-9157-429D-A36E-E3D2294731F3}" destId="{A205BF66-17A7-4996-AFBD-6EACAA37C1B4}" srcOrd="0" destOrd="0" presId="urn:microsoft.com/office/officeart/2005/8/layout/cycle6"/>
    <dgm:cxn modelId="{97633C34-3766-4AC9-881B-C57D622FEB9A}" type="presOf" srcId="{9E8DF122-3A29-43B4-9D89-234E7D43287B}" destId="{CF2632FC-2D91-4D0A-A421-35A22F390B04}" srcOrd="0" destOrd="0" presId="urn:microsoft.com/office/officeart/2005/8/layout/cycle6"/>
    <dgm:cxn modelId="{D568DD43-605A-4429-A74B-C55D68B8346A}" type="presOf" srcId="{72CC03BA-FE8D-4094-837D-DCE6BC29B5A0}" destId="{251B8DB3-C4B8-4C35-BCDA-FE594696A979}" srcOrd="0" destOrd="0" presId="urn:microsoft.com/office/officeart/2005/8/layout/cycle6"/>
    <dgm:cxn modelId="{0EE72556-F368-4670-BE78-9B9D2FA21DD9}" type="presOf" srcId="{05271F53-11B2-46A6-9EDD-0C3CD624895A}" destId="{A3779FFE-F5C7-4B42-A733-8B8899C3F935}" srcOrd="0" destOrd="0" presId="urn:microsoft.com/office/officeart/2005/8/layout/cycle6"/>
    <dgm:cxn modelId="{A6702257-221B-41F8-89F1-28145827992C}" type="presOf" srcId="{212957BE-054F-4A9B-9849-BF04C6288C0B}" destId="{18E6839F-21C4-42F0-9281-C38D4B7D64D3}" srcOrd="0" destOrd="0" presId="urn:microsoft.com/office/officeart/2005/8/layout/cycle6"/>
    <dgm:cxn modelId="{56AD2482-E5EF-4837-B7B3-39643081A355}" srcId="{05271F53-11B2-46A6-9EDD-0C3CD624895A}" destId="{72CC03BA-FE8D-4094-837D-DCE6BC29B5A0}" srcOrd="3" destOrd="0" parTransId="{B06E1B1C-808C-4822-A69A-274797062622}" sibTransId="{B4C50ED2-9157-429D-A36E-E3D2294731F3}"/>
    <dgm:cxn modelId="{4E76C28F-ED76-4B54-ADB4-A7A4D91F9F9A}" srcId="{05271F53-11B2-46A6-9EDD-0C3CD624895A}" destId="{9E8DF122-3A29-43B4-9D89-234E7D43287B}" srcOrd="2" destOrd="0" parTransId="{C36CECC9-701F-4344-9F37-85562FC7655A}" sibTransId="{4630F236-CF06-4A3D-B6E9-6E287BB9E466}"/>
    <dgm:cxn modelId="{30DD6594-8F9A-458C-85BC-1A599D3940F3}" srcId="{05271F53-11B2-46A6-9EDD-0C3CD624895A}" destId="{E645701B-3E18-4271-8D21-79CDBA10AF39}" srcOrd="5" destOrd="0" parTransId="{04A8CF3C-F32C-40CC-9825-76C7B95AD1EC}" sibTransId="{646BBBED-1FE4-4514-94CA-96F7D8DDEDCD}"/>
    <dgm:cxn modelId="{A958549F-95CF-4F50-96AC-8614565A3947}" srcId="{05271F53-11B2-46A6-9EDD-0C3CD624895A}" destId="{C3E4F181-F199-428B-9EA2-F5471EC50F04}" srcOrd="0" destOrd="0" parTransId="{47276C4A-1638-4683-A6EA-883E1975F59C}" sibTransId="{212957BE-054F-4A9B-9849-BF04C6288C0B}"/>
    <dgm:cxn modelId="{1EF747A1-E405-4D13-BF4C-AD70A67C6679}" type="presOf" srcId="{7E34FA20-70ED-46CA-ADFA-254AE8118328}" destId="{A0D3F138-934A-4E9C-A927-C96B035E08BF}" srcOrd="0" destOrd="0" presId="urn:microsoft.com/office/officeart/2005/8/layout/cycle6"/>
    <dgm:cxn modelId="{6B48E4A3-50AC-4619-8B21-39BB1A088D5D}" type="presOf" srcId="{4630F236-CF06-4A3D-B6E9-6E287BB9E466}" destId="{1BDD9E5D-19B0-47AF-B87C-7F15CF0FF192}" srcOrd="0" destOrd="0" presId="urn:microsoft.com/office/officeart/2005/8/layout/cycle6"/>
    <dgm:cxn modelId="{6541C1B4-7A53-41C4-BED1-9E0B5E42412E}" srcId="{05271F53-11B2-46A6-9EDD-0C3CD624895A}" destId="{0BCB0D38-5B31-40EB-9B33-0D57C0FA8257}" srcOrd="1" destOrd="0" parTransId="{FA71AA83-4069-4100-B0E3-E62E25A485DD}" sibTransId="{70931391-9688-4383-BCCA-80617687E2B0}"/>
    <dgm:cxn modelId="{DBD642CA-3419-4E4B-9822-8BF0AA469742}" type="presOf" srcId="{70931391-9688-4383-BCCA-80617687E2B0}" destId="{9CBDF4B1-325A-49FF-ACC3-969B60FC3FB7}" srcOrd="0" destOrd="0" presId="urn:microsoft.com/office/officeart/2005/8/layout/cycle6"/>
    <dgm:cxn modelId="{8EF81FCF-ABF0-41D6-88E5-060281A3691E}" type="presOf" srcId="{0BCB0D38-5B31-40EB-9B33-0D57C0FA8257}" destId="{51E28E4A-1D0D-4A00-8AC8-C8B03E1098B9}" srcOrd="0" destOrd="0" presId="urn:microsoft.com/office/officeart/2005/8/layout/cycle6"/>
    <dgm:cxn modelId="{E57CC4D5-1E23-4895-86D0-B612A0BE334B}" type="presOf" srcId="{5B5DF3E3-8501-44AB-B2CF-7CA3E977DAB2}" destId="{09E10F89-73BF-42B2-9B47-F2B40EEA356A}" srcOrd="0" destOrd="0" presId="urn:microsoft.com/office/officeart/2005/8/layout/cycle6"/>
    <dgm:cxn modelId="{EE1066DC-7987-4C56-85B9-8C1CBE70DC16}" srcId="{05271F53-11B2-46A6-9EDD-0C3CD624895A}" destId="{B7575FE9-8E34-4E39-857E-1905CCE46AB5}" srcOrd="4" destOrd="0" parTransId="{993481BF-47A6-440D-9696-EA7524D12718}" sibTransId="{DF0E526D-A8D9-4E11-B267-56381BC8C620}"/>
    <dgm:cxn modelId="{34C5BFF4-9D89-4CD1-AC07-FCE9A3CE1361}" srcId="{05271F53-11B2-46A6-9EDD-0C3CD624895A}" destId="{7E34FA20-70ED-46CA-ADFA-254AE8118328}" srcOrd="6" destOrd="0" parTransId="{975D6017-BD73-4D21-ADC3-AED7A99AD8E8}" sibTransId="{5B5DF3E3-8501-44AB-B2CF-7CA3E977DAB2}"/>
    <dgm:cxn modelId="{104237F8-F364-4CDA-B28A-09794A9F44C2}" type="presOf" srcId="{B7575FE9-8E34-4E39-857E-1905CCE46AB5}" destId="{7B7FF0F5-28DB-46B1-A4FE-4795668195A8}" srcOrd="0" destOrd="0" presId="urn:microsoft.com/office/officeart/2005/8/layout/cycle6"/>
    <dgm:cxn modelId="{9CC3854C-15A2-4929-A4EB-913B8C3C9C27}" type="presParOf" srcId="{A3779FFE-F5C7-4B42-A733-8B8899C3F935}" destId="{A8714B12-D4D3-4303-B6DF-22A79E5E8374}" srcOrd="0" destOrd="0" presId="urn:microsoft.com/office/officeart/2005/8/layout/cycle6"/>
    <dgm:cxn modelId="{BBEEAD90-9B3F-416D-BC92-2D3E0B8D0D80}" type="presParOf" srcId="{A3779FFE-F5C7-4B42-A733-8B8899C3F935}" destId="{51B2DA35-2B85-4AD4-A68A-51A2AB8F75DC}" srcOrd="1" destOrd="0" presId="urn:microsoft.com/office/officeart/2005/8/layout/cycle6"/>
    <dgm:cxn modelId="{58BAA4DB-4632-453E-AE1F-5F08EE2EB203}" type="presParOf" srcId="{A3779FFE-F5C7-4B42-A733-8B8899C3F935}" destId="{18E6839F-21C4-42F0-9281-C38D4B7D64D3}" srcOrd="2" destOrd="0" presId="urn:microsoft.com/office/officeart/2005/8/layout/cycle6"/>
    <dgm:cxn modelId="{C10934A1-5E9C-48EB-9B7F-A2B09EC524F1}" type="presParOf" srcId="{A3779FFE-F5C7-4B42-A733-8B8899C3F935}" destId="{51E28E4A-1D0D-4A00-8AC8-C8B03E1098B9}" srcOrd="3" destOrd="0" presId="urn:microsoft.com/office/officeart/2005/8/layout/cycle6"/>
    <dgm:cxn modelId="{F258E68C-D6E1-4ADE-B91D-7D09E9582DC4}" type="presParOf" srcId="{A3779FFE-F5C7-4B42-A733-8B8899C3F935}" destId="{4496C3F3-E24A-4689-9557-18045591C456}" srcOrd="4" destOrd="0" presId="urn:microsoft.com/office/officeart/2005/8/layout/cycle6"/>
    <dgm:cxn modelId="{46348D82-3A8A-405D-A17D-FD3AEA7537F8}" type="presParOf" srcId="{A3779FFE-F5C7-4B42-A733-8B8899C3F935}" destId="{9CBDF4B1-325A-49FF-ACC3-969B60FC3FB7}" srcOrd="5" destOrd="0" presId="urn:microsoft.com/office/officeart/2005/8/layout/cycle6"/>
    <dgm:cxn modelId="{781232D3-4E23-4B06-8C94-7C7F4533AE81}" type="presParOf" srcId="{A3779FFE-F5C7-4B42-A733-8B8899C3F935}" destId="{CF2632FC-2D91-4D0A-A421-35A22F390B04}" srcOrd="6" destOrd="0" presId="urn:microsoft.com/office/officeart/2005/8/layout/cycle6"/>
    <dgm:cxn modelId="{47182588-33DA-4C83-917A-9711992B9A8E}" type="presParOf" srcId="{A3779FFE-F5C7-4B42-A733-8B8899C3F935}" destId="{61088BFD-FCFE-4642-908B-3D69044BD3A4}" srcOrd="7" destOrd="0" presId="urn:microsoft.com/office/officeart/2005/8/layout/cycle6"/>
    <dgm:cxn modelId="{87ED53DD-E465-414C-ADCA-E9875532D7FB}" type="presParOf" srcId="{A3779FFE-F5C7-4B42-A733-8B8899C3F935}" destId="{1BDD9E5D-19B0-47AF-B87C-7F15CF0FF192}" srcOrd="8" destOrd="0" presId="urn:microsoft.com/office/officeart/2005/8/layout/cycle6"/>
    <dgm:cxn modelId="{211D2BB5-14B2-4583-8CD9-61E89DD0FE6C}" type="presParOf" srcId="{A3779FFE-F5C7-4B42-A733-8B8899C3F935}" destId="{251B8DB3-C4B8-4C35-BCDA-FE594696A979}" srcOrd="9" destOrd="0" presId="urn:microsoft.com/office/officeart/2005/8/layout/cycle6"/>
    <dgm:cxn modelId="{0E705711-4081-4B8D-A8A3-FD0CC640E94F}" type="presParOf" srcId="{A3779FFE-F5C7-4B42-A733-8B8899C3F935}" destId="{86410C10-276A-41C7-969B-7E00F7759F28}" srcOrd="10" destOrd="0" presId="urn:microsoft.com/office/officeart/2005/8/layout/cycle6"/>
    <dgm:cxn modelId="{E0841447-9FDC-4CBA-98B4-699DDC51299A}" type="presParOf" srcId="{A3779FFE-F5C7-4B42-A733-8B8899C3F935}" destId="{A205BF66-17A7-4996-AFBD-6EACAA37C1B4}" srcOrd="11" destOrd="0" presId="urn:microsoft.com/office/officeart/2005/8/layout/cycle6"/>
    <dgm:cxn modelId="{B52FC446-DF3D-47FC-9733-31EAC6C3A3EA}" type="presParOf" srcId="{A3779FFE-F5C7-4B42-A733-8B8899C3F935}" destId="{7B7FF0F5-28DB-46B1-A4FE-4795668195A8}" srcOrd="12" destOrd="0" presId="urn:microsoft.com/office/officeart/2005/8/layout/cycle6"/>
    <dgm:cxn modelId="{AF07484A-99CE-4F5A-97C9-3ADFFDD9DD84}" type="presParOf" srcId="{A3779FFE-F5C7-4B42-A733-8B8899C3F935}" destId="{9BB42E9F-3E96-4B52-A22F-B6635D3721DB}" srcOrd="13" destOrd="0" presId="urn:microsoft.com/office/officeart/2005/8/layout/cycle6"/>
    <dgm:cxn modelId="{5D13AB78-C403-444B-94E8-29FE5DD208BF}" type="presParOf" srcId="{A3779FFE-F5C7-4B42-A733-8B8899C3F935}" destId="{0937023E-32AB-4E4D-8F24-2147657A48EF}" srcOrd="14" destOrd="0" presId="urn:microsoft.com/office/officeart/2005/8/layout/cycle6"/>
    <dgm:cxn modelId="{650EB26F-F768-41E2-9D5D-A1BA26D9806B}" type="presParOf" srcId="{A3779FFE-F5C7-4B42-A733-8B8899C3F935}" destId="{52DD05AB-1DDB-4B31-8FF9-D107B51AA619}" srcOrd="15" destOrd="0" presId="urn:microsoft.com/office/officeart/2005/8/layout/cycle6"/>
    <dgm:cxn modelId="{664A3559-2B3B-4D3F-AF0A-1D5E53B3A8CA}" type="presParOf" srcId="{A3779FFE-F5C7-4B42-A733-8B8899C3F935}" destId="{2183B88B-6FB7-49B6-B527-901E487E988D}" srcOrd="16" destOrd="0" presId="urn:microsoft.com/office/officeart/2005/8/layout/cycle6"/>
    <dgm:cxn modelId="{4961B517-FCF3-493E-9AE1-5EA0EE59998E}" type="presParOf" srcId="{A3779FFE-F5C7-4B42-A733-8B8899C3F935}" destId="{CD36F27A-4FA5-4606-92D1-DC06DBCEE411}" srcOrd="17" destOrd="0" presId="urn:microsoft.com/office/officeart/2005/8/layout/cycle6"/>
    <dgm:cxn modelId="{A2D399A2-E5B2-4758-BB7D-2AF617FD1252}" type="presParOf" srcId="{A3779FFE-F5C7-4B42-A733-8B8899C3F935}" destId="{A0D3F138-934A-4E9C-A927-C96B035E08BF}" srcOrd="18" destOrd="0" presId="urn:microsoft.com/office/officeart/2005/8/layout/cycle6"/>
    <dgm:cxn modelId="{4383EE6E-7124-47F6-898F-1FD618603707}" type="presParOf" srcId="{A3779FFE-F5C7-4B42-A733-8B8899C3F935}" destId="{1D172343-EC81-4C75-808D-EF6C62AB5B5A}" srcOrd="19" destOrd="0" presId="urn:microsoft.com/office/officeart/2005/8/layout/cycle6"/>
    <dgm:cxn modelId="{8280C1B5-6403-456D-9B1C-FD076341224C}" type="presParOf" srcId="{A3779FFE-F5C7-4B42-A733-8B8899C3F935}" destId="{09E10F89-73BF-42B2-9B47-F2B40EEA356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14B12-D4D3-4303-B6DF-22A79E5E8374}">
      <dsp:nvSpPr>
        <dsp:cNvPr id="0" name=""/>
        <dsp:cNvSpPr/>
      </dsp:nvSpPr>
      <dsp:spPr>
        <a:xfrm>
          <a:off x="3913655" y="3346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Социально-экономические</a:t>
          </a:r>
        </a:p>
      </dsp:txBody>
      <dsp:txXfrm>
        <a:off x="3960846" y="50537"/>
        <a:ext cx="1392852" cy="872320"/>
      </dsp:txXfrm>
    </dsp:sp>
    <dsp:sp modelId="{18E6839F-21C4-42F0-9281-C38D4B7D64D3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3514773" y="104790"/>
              </a:moveTo>
              <a:arcTo wR="2761292" hR="2761292" stAng="17150116" swAng="12577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28E4A-1D0D-4A00-8AC8-C8B03E1098B9}">
      <dsp:nvSpPr>
        <dsp:cNvPr id="0" name=""/>
        <dsp:cNvSpPr/>
      </dsp:nvSpPr>
      <dsp:spPr>
        <a:xfrm>
          <a:off x="6072520" y="1043001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Организационно-технические</a:t>
          </a:r>
        </a:p>
      </dsp:txBody>
      <dsp:txXfrm>
        <a:off x="6119711" y="1090192"/>
        <a:ext cx="1392852" cy="872320"/>
      </dsp:txXfrm>
    </dsp:sp>
    <dsp:sp modelId="{9CBDF4B1-325A-49FF-ACC3-969B60FC3FB7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5235610" y="1535533"/>
              </a:moveTo>
              <a:arcTo wR="2761292" hR="2761292" stAng="20018791" swAng="17270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632FC-2D91-4D0A-A421-35A22F390B04}">
      <dsp:nvSpPr>
        <dsp:cNvPr id="0" name=""/>
        <dsp:cNvSpPr/>
      </dsp:nvSpPr>
      <dsp:spPr>
        <a:xfrm>
          <a:off x="6605716" y="3379084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Санитарно-гигиенические</a:t>
          </a:r>
        </a:p>
      </dsp:txBody>
      <dsp:txXfrm>
        <a:off x="6652907" y="3426275"/>
        <a:ext cx="1392852" cy="872320"/>
      </dsp:txXfrm>
    </dsp:sp>
    <dsp:sp modelId="{1BDD9E5D-19B0-47AF-B87C-7F15CF0FF192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5290561" y="3869234"/>
              </a:moveTo>
              <a:arcTo wR="2761292" hR="2761292" stAng="1419345" swAng="13596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B8DB3-C4B8-4C35-BCDA-FE594696A979}">
      <dsp:nvSpPr>
        <dsp:cNvPr id="0" name=""/>
        <dsp:cNvSpPr/>
      </dsp:nvSpPr>
      <dsp:spPr>
        <a:xfrm>
          <a:off x="5111735" y="5252477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Иные мероприятия</a:t>
          </a:r>
        </a:p>
      </dsp:txBody>
      <dsp:txXfrm>
        <a:off x="5158926" y="5299668"/>
        <a:ext cx="1392852" cy="872320"/>
      </dsp:txXfrm>
    </dsp:sp>
    <dsp:sp modelId="{A205BF66-17A7-4996-AFBD-6EACAA37C1B4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3206787" y="5486411"/>
              </a:moveTo>
              <a:arcTo wR="2761292" hR="2761292" stAng="4842934" swAng="1114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FF0F5-28DB-46B1-A4FE-4795668195A8}">
      <dsp:nvSpPr>
        <dsp:cNvPr id="0" name=""/>
        <dsp:cNvSpPr/>
      </dsp:nvSpPr>
      <dsp:spPr>
        <a:xfrm>
          <a:off x="2715575" y="5252477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Реабилитационные</a:t>
          </a:r>
        </a:p>
      </dsp:txBody>
      <dsp:txXfrm>
        <a:off x="2762766" y="5299668"/>
        <a:ext cx="1392852" cy="872320"/>
      </dsp:txXfrm>
    </dsp:sp>
    <dsp:sp modelId="{0937023E-32AB-4E4D-8F24-2147657A48EF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854125" y="4758152"/>
              </a:moveTo>
              <a:arcTo wR="2761292" hR="2761292" stAng="8021034" swAng="13596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D05AB-1DDB-4B31-8FF9-D107B51AA619}">
      <dsp:nvSpPr>
        <dsp:cNvPr id="0" name=""/>
        <dsp:cNvSpPr/>
      </dsp:nvSpPr>
      <dsp:spPr>
        <a:xfrm>
          <a:off x="1221594" y="3379084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Лечебно-профилактические</a:t>
          </a:r>
        </a:p>
      </dsp:txBody>
      <dsp:txXfrm>
        <a:off x="1268785" y="3426275"/>
        <a:ext cx="1392852" cy="872320"/>
      </dsp:txXfrm>
    </dsp:sp>
    <dsp:sp modelId="{CD36F27A-4FA5-4606-92D1-DC06DBCEE411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2484" y="2878403"/>
              </a:moveTo>
              <a:arcTo wR="2761292" hR="2761292" stAng="10654156" swAng="17270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3F138-934A-4E9C-A927-C96B035E08BF}">
      <dsp:nvSpPr>
        <dsp:cNvPr id="0" name=""/>
        <dsp:cNvSpPr/>
      </dsp:nvSpPr>
      <dsp:spPr>
        <a:xfrm>
          <a:off x="1754789" y="1043001"/>
          <a:ext cx="1487234" cy="966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Правовые</a:t>
          </a:r>
        </a:p>
      </dsp:txBody>
      <dsp:txXfrm>
        <a:off x="1801980" y="1090192"/>
        <a:ext cx="1392852" cy="872320"/>
      </dsp:txXfrm>
    </dsp:sp>
    <dsp:sp modelId="{09E10F89-73BF-42B2-9B47-F2B40EEA356A}">
      <dsp:nvSpPr>
        <dsp:cNvPr id="0" name=""/>
        <dsp:cNvSpPr/>
      </dsp:nvSpPr>
      <dsp:spPr>
        <a:xfrm>
          <a:off x="1895979" y="486697"/>
          <a:ext cx="5522585" cy="5522585"/>
        </a:xfrm>
        <a:custGeom>
          <a:avLst/>
          <a:gdLst/>
          <a:ahLst/>
          <a:cxnLst/>
          <a:rect l="0" t="0" r="0" b="0"/>
          <a:pathLst>
            <a:path>
              <a:moveTo>
                <a:pt x="1107331" y="550150"/>
              </a:moveTo>
              <a:arcTo wR="2761292" hR="2761292" stAng="13992184" swAng="12577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702C9-6444-492A-8FCB-6D27965715BB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B8ED-B8CE-4C97-AABE-3503DD6B4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E5B32-C2CF-3B92-53F6-881AFE2DE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007A93-2E65-3959-4EE5-4E45344A2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AE2AA2-A9AA-3634-CC7C-966A1648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B28-5159-464D-B5E9-CF76D0D142C1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8B45B8-4A80-D04C-5EBF-7D3C40FE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00D949-3948-8E13-58E7-C1F1D2B4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46A77-0A1D-A801-B0EC-0A20433F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F9EF00-1996-E545-3FC8-379E6ECE5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F5A9F-8BC1-9B75-D18F-616AC438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D05-527A-4C02-8C6B-DB966605D042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E2F7F-DFD5-9534-00F5-B3B91EE4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5DF04-F291-D59A-267D-C50B8E8F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7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AF7EFF-1780-1D91-04AA-D1B6E2426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CA4200-389A-12B5-221B-42E2D4A7E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433A1-596B-208B-8C97-41C45F535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94D0-8732-4224-8878-A1F17AF9B574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6BEE47-76A0-F39B-0739-27AC2BA7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04252-C625-A752-97D5-A2E50A10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0027E-6924-C8FC-B725-D68BFBC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A85D74-D05D-29C8-33E4-EAFCB251B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B92CA-0B0F-148C-ADC7-8E1E3319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978F-5A34-4BF7-8FD0-39201B849C51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49EFB-41A2-B68F-74AF-18E690BF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FF6A8-7F49-C2F3-C539-0C709ED0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4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E40FC-C033-B1B2-2375-F324BCFE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C07E48-2365-9AD6-F669-B094E1186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CE2B-F097-30DC-3240-1212E71C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19C2-2A10-4C7A-8180-36F278C83189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5B5F1-6B61-03DD-A7CA-C4C7D367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ACCB15-1863-7F3E-94E5-AA749D92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4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089D-E508-6D1C-30C6-09109F93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D0440-3230-0AE5-E989-3508712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66A9B-88D5-542A-4FB3-72EC466A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AF55C0-04ED-ACB2-FD5A-0BF420E4E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FF9-1A80-46E5-B211-F7AFD84D894A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DB83D8-B675-8BBB-A908-09C28B50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18E2F9-D606-EE8E-21C7-4EB21FCA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2E7F6-AE3A-6000-F90B-A53E74D2C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D71CCC-D35A-8ADF-1944-3AFD256D4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1CCE52-967C-E7B5-C660-554FB9DD4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532C8E-7E6B-AB80-6154-50349377E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C3B937-D25A-8944-4CCE-F573FA09A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E24C78-B249-D943-1286-EBD55C15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9DA0-6D39-4B30-8C74-F5332E60DE93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AED267-86C7-5190-B0A3-5B199056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EF7CDA-D212-93E6-46AB-242C32A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7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11B1F-C749-B08E-13D8-FFF7759E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C4D54C-4C6E-E92C-61DF-CBAEAF721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33F1-B25E-4FB6-AC7B-A7567D567F7C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64BDD0-86E6-BAB5-10CC-13BD50AA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B93EAC-4170-5A93-40DA-FD42EEF2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1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64E9BB-5D38-D0AA-8C0D-5583AC3F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CC28-DB4F-413B-975B-FBEED688F982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128A2C-D59D-62A3-2B79-048E21CC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1064BD-C121-F61E-8154-A088408BA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3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D406B-9F1B-924F-A260-3BE79D19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A7E0E-BA94-05F1-AE96-014ADC80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3865C-35A9-B4EB-79F4-2EDE6DD4D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C2816-462D-B662-4647-101D6BA9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965C-5B1C-4E2F-B552-571E7BBFC1C9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18745-30A3-0133-53A8-915CF5E1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64711-4FF1-F0FB-FA81-525E81FE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6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C1D3F-C27A-7B6A-6B6F-639B14C8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C77F8E-26AD-26D9-6CAD-72527E7D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8B5B1-B6E7-E605-5BEE-ACDCA2B40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DAE087-B11C-E78B-8C30-9CE6F99C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9A2A8-AE8B-4008-9024-E76152AB47AF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403F8-5117-6023-C3CD-672C58A2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E35F9D-5EB4-E1AA-2A8B-4F4C315C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4EB2-0B3E-E2B4-77CB-02C467BA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107B12-0ABD-B3AD-4085-7129F43F0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83853B-7726-4F76-AA22-5F10BEDFE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4093-A6F6-4735-A74F-543B84C3C8E0}" type="datetime1">
              <a:rPr lang="en-US" smtClean="0"/>
              <a:t>9/30/2025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B1F8FE-E41C-9352-CE9B-BAEC53173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6F4AD-D54B-3E2F-4EC8-EE00BACE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1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0A1D8E-3283-60D5-1FE2-FCAB9AE0C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4418"/>
            <a:ext cx="9144000" cy="1911791"/>
          </a:xfrm>
        </p:spPr>
        <p:txBody>
          <a:bodyPr>
            <a:normAutofit/>
          </a:bodyPr>
          <a:lstStyle/>
          <a:p>
            <a:r>
              <a:rPr lang="ru-RU" sz="4800" b="1" dirty="0"/>
              <a:t>Охрана труда и мотивация профсоюзного членства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52D25B-A586-0FD1-96C2-9154E098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2018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D747755-EEAA-5974-058E-4CE3E087AC81}"/>
              </a:ext>
            </a:extLst>
          </p:cNvPr>
          <p:cNvSpPr txBox="1">
            <a:spLocks/>
          </p:cNvSpPr>
          <p:nvPr/>
        </p:nvSpPr>
        <p:spPr>
          <a:xfrm>
            <a:off x="6815579" y="5760440"/>
            <a:ext cx="5553585" cy="983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sz="23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Секретарь ФНПР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sz="2300" b="1" kern="100" dirty="0">
                <a:cs typeface="Times New Roman" panose="02020603050405020304" pitchFamily="18" charset="0"/>
              </a:rPr>
              <a:t>Главный технический инспектор труда ФНПР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ru-RU" sz="2300" b="1" kern="100" dirty="0">
                <a:cs typeface="Times New Roman" panose="02020603050405020304" pitchFamily="18" charset="0"/>
              </a:rPr>
              <a:t>А.Е. Безюков</a:t>
            </a:r>
            <a:endParaRPr lang="ru-RU" b="1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9F72EC2-2B88-196B-9BDD-68653BAB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0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FA29558-1383-F523-B6F1-A0392412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34926"/>
            <a:ext cx="4614497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Охрана труда и профсоюз 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CE5CB7CA-B95C-083C-31EE-17644BD35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</p:spPr>
      </p:pic>
      <p:sp>
        <p:nvSpPr>
          <p:cNvPr id="13" name="Объект 7">
            <a:extLst>
              <a:ext uri="{FF2B5EF4-FFF2-40B4-BE49-F238E27FC236}">
                <a16:creationId xmlns:a16="http://schemas.microsoft.com/office/drawing/2014/main" id="{408E77C5-C539-C9AA-14EE-E3D51FF2E835}"/>
              </a:ext>
            </a:extLst>
          </p:cNvPr>
          <p:cNvSpPr txBox="1">
            <a:spLocks/>
          </p:cNvSpPr>
          <p:nvPr/>
        </p:nvSpPr>
        <p:spPr>
          <a:xfrm>
            <a:off x="801198" y="1690689"/>
            <a:ext cx="8360228" cy="4802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FE5967-DD48-ED41-7763-E8C13DFC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640B-E1A8-9094-A683-BD92E1FC428E}"/>
              </a:ext>
            </a:extLst>
          </p:cNvPr>
          <p:cNvSpPr txBox="1"/>
          <p:nvPr/>
        </p:nvSpPr>
        <p:spPr>
          <a:xfrm>
            <a:off x="5556346" y="1240359"/>
            <a:ext cx="2705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/>
              <a:t>Охрана труда </a:t>
            </a:r>
            <a:r>
              <a:rPr lang="ru-RU" dirty="0"/>
              <a:t>— система сохранения здоровья работников в процессе трудовой деятельности, включающая в себя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8C40946-DD55-8777-942F-4ECE21164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643650"/>
              </p:ext>
            </p:extLst>
          </p:nvPr>
        </p:nvGraphicFramePr>
        <p:xfrm>
          <a:off x="2099173" y="133823"/>
          <a:ext cx="9314545" cy="622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AAB318F-4B2C-6003-ABFF-E0222F7F9C4E}"/>
              </a:ext>
            </a:extLst>
          </p:cNvPr>
          <p:cNvSpPr txBox="1"/>
          <p:nvPr/>
        </p:nvSpPr>
        <p:spPr>
          <a:xfrm>
            <a:off x="4977353" y="3168017"/>
            <a:ext cx="37522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1D35"/>
                </a:solidFill>
                <a:effectLst/>
                <a:latin typeface="Google Sans"/>
              </a:rPr>
              <a:t>Профсоюз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— это </a:t>
            </a:r>
            <a:r>
              <a:rPr lang="ru-RU" dirty="0"/>
              <a:t>добровольное общественное объединение работников, которые связаны общими производственными, профессиональными интересами</a:t>
            </a:r>
          </a:p>
        </p:txBody>
      </p:sp>
    </p:spTree>
    <p:extLst>
      <p:ext uri="{BB962C8B-B14F-4D97-AF65-F5344CB8AC3E}">
        <p14:creationId xmlns:p14="http://schemas.microsoft.com/office/powerpoint/2010/main" val="23789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0B-EFCF-F25C-109B-805752D2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576806-0DF5-4F9F-2B0A-75AE54E0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34926"/>
            <a:ext cx="4614497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Мотивация к объединению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9BF228A0-BEB2-C331-F801-3C1CE6A0B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0731B-ADD0-A6F2-4B64-5A8F0A919AA0}"/>
              </a:ext>
            </a:extLst>
          </p:cNvPr>
          <p:cNvSpPr txBox="1"/>
          <p:nvPr/>
        </p:nvSpPr>
        <p:spPr>
          <a:xfrm>
            <a:off x="5671794" y="1223267"/>
            <a:ext cx="519573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Можно выделить и обозначить следующие 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групповые якоря: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первый — чувство защищенности;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второй — чувство идентичности с группой;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третий — позитивная эмоциональная связь с группой;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четвертый — возможность дружеского и профессионального общения;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пятый — уважение со стороны членов группы;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шестой — самоуважение;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седьмой — чувство востребованности личного и профессионального потенциала;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восьмой — предоставляемые группой возможности реализации личностного и профессионального потенциала.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270A2-2D0B-6AAE-5C96-EEC77AD64924}"/>
              </a:ext>
            </a:extLst>
          </p:cNvPr>
          <p:cNvSpPr txBox="1"/>
          <p:nvPr/>
        </p:nvSpPr>
        <p:spPr>
          <a:xfrm>
            <a:off x="362856" y="1223267"/>
            <a:ext cx="5036083" cy="4965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Абрахам Маслоу предположил, что все потребности человека могут быть представлено в виде пяти основных блоков, или уровней: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гомеостатические потребности;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потребности в безопасности (долговременное выживание и стабильность);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потребности в принятии, принадлежности, общении;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самоуважении (значимость, компетентность);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самоактуализации, творчестве, свободном и ответственном бытии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метапотребности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17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2484-844B-9D53-3619-D10123A3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D468EF-29F4-12D9-46E7-8C72A4DC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0"/>
            <a:ext cx="9236911" cy="13255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 не надо!</a:t>
            </a:r>
            <a:endParaRPr lang="ru-RU" altLang="ru-RU" sz="2800" b="1" dirty="0">
              <a:latin typeface="+mn-lt"/>
            </a:endParaRP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BC136321-947D-F772-8349-E84C62FF4E0F}"/>
              </a:ext>
            </a:extLst>
          </p:cNvPr>
          <p:cNvSpPr txBox="1">
            <a:spLocks/>
          </p:cNvSpPr>
          <p:nvPr/>
        </p:nvSpPr>
        <p:spPr>
          <a:xfrm>
            <a:off x="801198" y="1690688"/>
            <a:ext cx="8360228" cy="418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ru-RU" b="0" dirty="0"/>
          </a:p>
        </p:txBody>
      </p:sp>
      <p:pic>
        <p:nvPicPr>
          <p:cNvPr id="2" name="Объект 14">
            <a:extLst>
              <a:ext uri="{FF2B5EF4-FFF2-40B4-BE49-F238E27FC236}">
                <a16:creationId xmlns:a16="http://schemas.microsoft.com/office/drawing/2014/main" id="{01B6DCAA-1057-1627-F0D9-32CF05EE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1141E-9C89-4D31-A7B2-300CB2B0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7A687A-F7C0-5C31-4590-C02E5891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574" y="1287397"/>
            <a:ext cx="5251515" cy="52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6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D057-096E-D496-7F0F-B3BA9D7C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D47E10-4F25-586B-3F85-1005BB57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14" y="638244"/>
            <a:ext cx="1773402" cy="58502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ea typeface="Calibri" panose="020F0502020204030204" pitchFamily="34" charset="0"/>
              </a:rPr>
              <a:t>ЗАЩИТА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Объект 14">
            <a:extLst>
              <a:ext uri="{FF2B5EF4-FFF2-40B4-BE49-F238E27FC236}">
                <a16:creationId xmlns:a16="http://schemas.microsoft.com/office/drawing/2014/main" id="{21EFE4B8-BDE2-3C9A-FF57-D925AC52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58CED-14BA-076A-87AA-091D6071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31C6A-BA2D-9EB4-BFDB-FB699ABED7AE}"/>
              </a:ext>
            </a:extLst>
          </p:cNvPr>
          <p:cNvSpPr txBox="1"/>
          <p:nvPr/>
        </p:nvSpPr>
        <p:spPr>
          <a:xfrm>
            <a:off x="285114" y="1358487"/>
            <a:ext cx="3197990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Жизни 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доровья 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Права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179819E6-4FEB-AEA9-E515-1B1C870F816B}"/>
              </a:ext>
            </a:extLst>
          </p:cNvPr>
          <p:cNvSpPr txBox="1">
            <a:spLocks/>
          </p:cNvSpPr>
          <p:nvPr/>
        </p:nvSpPr>
        <p:spPr>
          <a:xfrm>
            <a:off x="1684206" y="2827405"/>
            <a:ext cx="2667720" cy="120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Calibri" panose="020F0502020204030204" pitchFamily="34" charset="0"/>
              </a:rPr>
              <a:t>СООБЩЕСТВО</a:t>
            </a:r>
            <a:endParaRPr lang="ru-RU" sz="28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1C061-2FD3-9812-2783-D8995DCFB25D}"/>
              </a:ext>
            </a:extLst>
          </p:cNvPr>
          <p:cNvSpPr txBox="1"/>
          <p:nvPr/>
        </p:nvSpPr>
        <p:spPr>
          <a:xfrm>
            <a:off x="1684208" y="3654754"/>
            <a:ext cx="2997542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Общение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Экспертность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Нужность/полезность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Значимость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Признание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8FC34-8D46-D659-0A3D-DF68A1C33BF4}"/>
              </a:ext>
            </a:extLst>
          </p:cNvPr>
          <p:cNvSpPr txBox="1"/>
          <p:nvPr/>
        </p:nvSpPr>
        <p:spPr>
          <a:xfrm>
            <a:off x="4681750" y="1385097"/>
            <a:ext cx="2667720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Улучшения 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Благодарность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Помощь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50F69A93-1FFF-90E7-85E2-8A8AAD16163E}"/>
              </a:ext>
            </a:extLst>
          </p:cNvPr>
          <p:cNvSpPr txBox="1">
            <a:spLocks/>
          </p:cNvSpPr>
          <p:nvPr/>
        </p:nvSpPr>
        <p:spPr>
          <a:xfrm>
            <a:off x="4681750" y="638244"/>
            <a:ext cx="1946274" cy="638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</a:rPr>
              <a:t>РЕЗУЛЬТАТ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919E19AF-2E34-14EA-04DF-71451527296D}"/>
              </a:ext>
            </a:extLst>
          </p:cNvPr>
          <p:cNvSpPr txBox="1">
            <a:spLocks/>
          </p:cNvSpPr>
          <p:nvPr/>
        </p:nvSpPr>
        <p:spPr>
          <a:xfrm>
            <a:off x="6274447" y="2827405"/>
            <a:ext cx="2667720" cy="1203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  <a:ea typeface="Calibri" panose="020F0502020204030204" pitchFamily="34" charset="0"/>
              </a:rPr>
              <a:t>БУДУЩЕЕ</a:t>
            </a:r>
            <a:endParaRPr lang="ru-RU" sz="2800" b="1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5D61A8-DFA6-B78F-B1F0-B3CD4BBEB679}"/>
              </a:ext>
            </a:extLst>
          </p:cNvPr>
          <p:cNvSpPr txBox="1"/>
          <p:nvPr/>
        </p:nvSpPr>
        <p:spPr>
          <a:xfrm>
            <a:off x="6274447" y="3643069"/>
            <a:ext cx="3510576" cy="161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Карьера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Развитие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Новые технологии/инструменты</a:t>
            </a:r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67464B7D-1EF7-5225-F1FE-A1E032462F23}"/>
              </a:ext>
            </a:extLst>
          </p:cNvPr>
          <p:cNvSpPr txBox="1">
            <a:spLocks/>
          </p:cNvSpPr>
          <p:nvPr/>
        </p:nvSpPr>
        <p:spPr>
          <a:xfrm>
            <a:off x="203200" y="75292"/>
            <a:ext cx="8200243" cy="58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Говорить на одном языке о том, что интересно человеку</a:t>
            </a:r>
            <a:endParaRPr lang="ru-RU" alt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80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1DA17-8F03-3DBF-9A60-7257E9DE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993077-7F64-C31D-D36F-5C0178FCE610}"/>
              </a:ext>
            </a:extLst>
          </p:cNvPr>
          <p:cNvSpPr txBox="1"/>
          <p:nvPr/>
        </p:nvSpPr>
        <p:spPr>
          <a:xfrm rot="19211779">
            <a:off x="305898" y="2581491"/>
            <a:ext cx="894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>
                    <a:alpha val="23000"/>
                  </a:srgbClr>
                </a:solidFill>
              </a:rPr>
              <a:t>ИСПОЛЬЗОВАТЬ АККУРАТНО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BF98E0-0D8A-4892-C798-80C165BB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5" y="0"/>
            <a:ext cx="10119751" cy="13255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 ПРОФСОЮЗОМ ЛУЧШЕ! </a:t>
            </a:r>
            <a:b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(или легкий шантаж среднего звена)</a:t>
            </a:r>
            <a:endParaRPr lang="ru-RU" altLang="ru-RU" sz="2800" b="1" dirty="0">
              <a:latin typeface="+mn-lt"/>
            </a:endParaRPr>
          </a:p>
        </p:txBody>
      </p:sp>
      <p:pic>
        <p:nvPicPr>
          <p:cNvPr id="2" name="Объект 14">
            <a:extLst>
              <a:ext uri="{FF2B5EF4-FFF2-40B4-BE49-F238E27FC236}">
                <a16:creationId xmlns:a16="http://schemas.microsoft.com/office/drawing/2014/main" id="{1A1A0FA1-38FE-B95D-CA96-242CB186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4B63DD-CEDE-0230-5ECB-FB0BE693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2378B-8346-1CBC-0A94-45A0B06C9086}"/>
              </a:ext>
            </a:extLst>
          </p:cNvPr>
          <p:cNvSpPr txBox="1"/>
          <p:nvPr/>
        </p:nvSpPr>
        <p:spPr>
          <a:xfrm>
            <a:off x="362855" y="1613118"/>
            <a:ext cx="9236910" cy="229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Условия труда. (ППО может добиться улучшений на участке, но при 100% членстве)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Уполномоченный по охране труда поможет с ежедневным контролем и журналами.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Судебные разбирательства/уголовная ответственность после несчастного случая.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«Пиар» на высоких трибунах и СМИ.</a:t>
            </a:r>
          </a:p>
          <a:p>
            <a:pPr algn="l">
              <a:spcBef>
                <a:spcPts val="750"/>
              </a:spcBef>
              <a:spcAft>
                <a:spcPts val="750"/>
              </a:spcAft>
            </a:pP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D2D2F8-6D4E-C66B-9486-A3385CEA1A94}"/>
              </a:ext>
            </a:extLst>
          </p:cNvPr>
          <p:cNvSpPr txBox="1"/>
          <p:nvPr/>
        </p:nvSpPr>
        <p:spPr>
          <a:xfrm>
            <a:off x="287441" y="4672101"/>
            <a:ext cx="80835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750"/>
              </a:spcAft>
            </a:pPr>
            <a:r>
              <a:rPr lang="ru-RU" sz="2400" b="1" dirty="0">
                <a:solidFill>
                  <a:srgbClr val="000000"/>
                </a:solidFill>
                <a:latin typeface="Open Sans"/>
              </a:rPr>
              <a:t>Специалист по охране труда – друг профсоюза!</a:t>
            </a:r>
          </a:p>
        </p:txBody>
      </p:sp>
    </p:spTree>
    <p:extLst>
      <p:ext uri="{BB962C8B-B14F-4D97-AF65-F5344CB8AC3E}">
        <p14:creationId xmlns:p14="http://schemas.microsoft.com/office/powerpoint/2010/main" val="110367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BF1FE-3BEC-B39D-E8F3-8203E25A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23DABC0-0974-0AE2-A1CD-8A0F8AA5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1"/>
            <a:ext cx="9792798" cy="108916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  <a:cs typeface="Times New Roman" panose="02020603050405020304" pitchFamily="18" charset="0"/>
              </a:rPr>
              <a:t>Технической инспекцией труда</a:t>
            </a:r>
          </a:p>
        </p:txBody>
      </p:sp>
      <p:pic>
        <p:nvPicPr>
          <p:cNvPr id="5" name="Объект 14">
            <a:extLst>
              <a:ext uri="{FF2B5EF4-FFF2-40B4-BE49-F238E27FC236}">
                <a16:creationId xmlns:a16="http://schemas.microsoft.com/office/drawing/2014/main" id="{F04296A1-719F-B37A-9FC7-A5EA6F62D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017" y="0"/>
            <a:ext cx="1402783" cy="37446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EBB5FA-7F65-FCA5-8A22-E2756C865416}"/>
              </a:ext>
            </a:extLst>
          </p:cNvPr>
          <p:cNvSpPr txBox="1"/>
          <p:nvPr/>
        </p:nvSpPr>
        <p:spPr>
          <a:xfrm>
            <a:off x="595086" y="928530"/>
            <a:ext cx="9990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Проведены </a:t>
            </a:r>
            <a:r>
              <a:rPr lang="ru-RU" sz="2400" dirty="0">
                <a:effectLst/>
                <a:ea typeface="Calibri" panose="020F0502020204030204" pitchFamily="34" charset="0"/>
              </a:rPr>
              <a:t>Всероссийские мероприятия: 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</a:rPr>
              <a:t>Всероссийской совещание инспекции в г. Новосибирске;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К</a:t>
            </a:r>
            <a:r>
              <a:rPr lang="ru-RU" sz="2400" dirty="0">
                <a:effectLst/>
                <a:ea typeface="Calibri" panose="020F0502020204030204" pitchFamily="34" charset="0"/>
              </a:rPr>
              <a:t>руглый стол и награждение победителей конкурса «Лучших уполномоченный по охране труда ФНПР» с выступлением команд КВН на выставке 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БиОТ</a:t>
            </a:r>
            <a:r>
              <a:rPr lang="ru-RU" sz="2400" dirty="0">
                <a:effectLst/>
                <a:ea typeface="Calibri" panose="020F0502020204030204" pitchFamily="34" charset="0"/>
              </a:rPr>
              <a:t> в Москве;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ffectLst/>
                <a:ea typeface="Calibri" panose="020F0502020204030204" pitchFamily="34" charset="0"/>
              </a:rPr>
              <a:t>Участие в мероприятия АСИЗ;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Конференция в рамках ВНОТ в Сочи, региональные мероприятия ВНОТ;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Ф</a:t>
            </a:r>
            <a:r>
              <a:rPr lang="ru-RU" sz="2400" dirty="0">
                <a:effectLst/>
                <a:ea typeface="Calibri" panose="020F0502020204030204" pitchFamily="34" charset="0"/>
              </a:rPr>
              <a:t>естивали КВН в </a:t>
            </a:r>
            <a:r>
              <a:rPr lang="ru-RU" sz="2400" dirty="0">
                <a:ea typeface="Calibri" panose="020F0502020204030204" pitchFamily="34" charset="0"/>
              </a:rPr>
              <a:t>Р</a:t>
            </a:r>
            <a:r>
              <a:rPr lang="ru-RU" sz="2400" dirty="0">
                <a:effectLst/>
                <a:ea typeface="Calibri" panose="020F0502020204030204" pitchFamily="34" charset="0"/>
              </a:rPr>
              <a:t>еспубликах Башкортостан и Татарстан;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В</a:t>
            </a:r>
            <a:r>
              <a:rPr lang="ru-RU" sz="2400" dirty="0">
                <a:effectLst/>
                <a:ea typeface="Calibri" panose="020F0502020204030204" pitchFamily="34" charset="0"/>
              </a:rPr>
              <a:t> рамках Всемирного дня охраны труда практически во всех регионах России проведены обучающих семинары, научно-просветительские мероприятия;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ea typeface="Calibri" panose="020F0502020204030204" pitchFamily="34" charset="0"/>
              </a:rPr>
              <a:t>Кинофестиваль «Антарес». Председатель ФНПР вошел в оргкомитет. ФНПР оказывает информационную поддержку. В составе жюри конкурсов представители ФНПР, МФП и ВЭП.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D65EE78-57C4-8CD3-DCDE-D34FC197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35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407</Words>
  <Application>Microsoft Office PowerPoint</Application>
  <PresentationFormat>Широкоэкранный</PresentationFormat>
  <Paragraphs>73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Google Sans</vt:lpstr>
      <vt:lpstr>Open Sans</vt:lpstr>
      <vt:lpstr>Times New Roman</vt:lpstr>
      <vt:lpstr>Тема Office</vt:lpstr>
      <vt:lpstr>Презентация PowerPoint</vt:lpstr>
      <vt:lpstr>Охрана труда и профсоюз </vt:lpstr>
      <vt:lpstr>Мотивация к объединению</vt:lpstr>
      <vt:lpstr>Так не надо!</vt:lpstr>
      <vt:lpstr>ЗАЩИТА</vt:lpstr>
      <vt:lpstr>С ПРОФСОЮЗОМ ЛУЧШЕ!  (или легкий шантаж среднего звена)</vt:lpstr>
      <vt:lpstr>Технической инспекцией труда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A.E.Bezyukov</dc:creator>
  <cp:lastModifiedBy>A.E.Bezyukov</cp:lastModifiedBy>
  <cp:revision>18</cp:revision>
  <dcterms:created xsi:type="dcterms:W3CDTF">2025-04-09T08:42:12Z</dcterms:created>
  <dcterms:modified xsi:type="dcterms:W3CDTF">2025-09-30T06:22:03Z</dcterms:modified>
</cp:coreProperties>
</file>