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871" r:id="rId2"/>
  </p:sldMasterIdLst>
  <p:notesMasterIdLst>
    <p:notesMasterId r:id="rId72"/>
  </p:notesMasterIdLst>
  <p:handoutMasterIdLst>
    <p:handoutMasterId r:id="rId73"/>
  </p:handoutMasterIdLst>
  <p:sldIdLst>
    <p:sldId id="422" r:id="rId3"/>
    <p:sldId id="448" r:id="rId4"/>
    <p:sldId id="483" r:id="rId5"/>
    <p:sldId id="484" r:id="rId6"/>
    <p:sldId id="447" r:id="rId7"/>
    <p:sldId id="485" r:id="rId8"/>
    <p:sldId id="451" r:id="rId9"/>
    <p:sldId id="486" r:id="rId10"/>
    <p:sldId id="487" r:id="rId11"/>
    <p:sldId id="543" r:id="rId12"/>
    <p:sldId id="491" r:id="rId13"/>
    <p:sldId id="488" r:id="rId14"/>
    <p:sldId id="490" r:id="rId15"/>
    <p:sldId id="492" r:id="rId16"/>
    <p:sldId id="493" r:id="rId17"/>
    <p:sldId id="544" r:id="rId18"/>
    <p:sldId id="495" r:id="rId19"/>
    <p:sldId id="496" r:id="rId20"/>
    <p:sldId id="331" r:id="rId21"/>
    <p:sldId id="545" r:id="rId22"/>
    <p:sldId id="497" r:id="rId23"/>
    <p:sldId id="498" r:id="rId24"/>
    <p:sldId id="499" r:id="rId25"/>
    <p:sldId id="500" r:id="rId26"/>
    <p:sldId id="501" r:id="rId27"/>
    <p:sldId id="502" r:id="rId28"/>
    <p:sldId id="503" r:id="rId29"/>
    <p:sldId id="504" r:id="rId30"/>
    <p:sldId id="505" r:id="rId31"/>
    <p:sldId id="506" r:id="rId32"/>
    <p:sldId id="507" r:id="rId33"/>
    <p:sldId id="508" r:id="rId34"/>
    <p:sldId id="509" r:id="rId35"/>
    <p:sldId id="510" r:id="rId36"/>
    <p:sldId id="511" r:id="rId37"/>
    <p:sldId id="512" r:id="rId38"/>
    <p:sldId id="453" r:id="rId39"/>
    <p:sldId id="513" r:id="rId40"/>
    <p:sldId id="514" r:id="rId41"/>
    <p:sldId id="515" r:id="rId42"/>
    <p:sldId id="546" r:id="rId43"/>
    <p:sldId id="517" r:id="rId44"/>
    <p:sldId id="518" r:id="rId45"/>
    <p:sldId id="519" r:id="rId46"/>
    <p:sldId id="520" r:id="rId47"/>
    <p:sldId id="521" r:id="rId48"/>
    <p:sldId id="522" r:id="rId49"/>
    <p:sldId id="523" r:id="rId50"/>
    <p:sldId id="524" r:id="rId51"/>
    <p:sldId id="525" r:id="rId52"/>
    <p:sldId id="526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47" r:id="rId65"/>
    <p:sldId id="538" r:id="rId66"/>
    <p:sldId id="539" r:id="rId67"/>
    <p:sldId id="540" r:id="rId68"/>
    <p:sldId id="541" r:id="rId69"/>
    <p:sldId id="542" r:id="rId70"/>
    <p:sldId id="478" r:id="rId71"/>
  </p:sldIdLst>
  <p:sldSz cx="12192000" cy="6858000"/>
  <p:notesSz cx="6858000" cy="9144000"/>
  <p:embeddedFontLst>
    <p:embeddedFont>
      <p:font typeface="Inter" panose="02000503000000020004" pitchFamily="2" charset="0"/>
      <p:regular r:id="rId74"/>
      <p:bold r:id="rId75"/>
    </p:embeddedFont>
    <p:embeddedFont>
      <p:font typeface="Inter Light" panose="02000503000000020004" pitchFamily="2" charset="0"/>
      <p:regular r:id="rId76"/>
    </p:embeddedFont>
    <p:embeddedFont>
      <p:font typeface="Inter Medium" panose="02000503000000020004" pitchFamily="2" charset="0"/>
      <p:regular r:id="rId77"/>
    </p:embeddedFont>
    <p:embeddedFont>
      <p:font typeface="Inter SemiBold" panose="02000503000000020004" pitchFamily="2" charset="0"/>
      <p:regular r:id="rId78"/>
      <p:bold r:id="rId79"/>
    </p:embeddedFont>
    <p:embeddedFont>
      <p:font typeface="Raleway Light" pitchFamily="2" charset="-52"/>
      <p:regular r:id="rId80"/>
      <p:italic r:id="rId81"/>
    </p:embeddedFont>
    <p:embeddedFont>
      <p:font typeface="Unbounded" pitchFamily="2" charset="-52"/>
      <p:regular r:id="rId82"/>
      <p:bold r:id="rId8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550" userDrawn="1">
          <p15:clr>
            <a:srgbClr val="A4A3A4"/>
          </p15:clr>
        </p15:guide>
        <p15:guide id="3" orient="horz" pos="822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6" pos="7401" userDrawn="1">
          <p15:clr>
            <a:srgbClr val="A4A3A4"/>
          </p15:clr>
        </p15:guide>
        <p15:guide id="7" pos="279" userDrawn="1">
          <p15:clr>
            <a:srgbClr val="A4A3A4"/>
          </p15:clr>
        </p15:guide>
        <p15:guide id="8" orient="horz" pos="1366" userDrawn="1">
          <p15:clr>
            <a:srgbClr val="A4A3A4"/>
          </p15:clr>
        </p15:guide>
        <p15:guide id="9" orient="horz" pos="2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0A82C8-F948-16ED-8A2C-1121D645CCF8}" name="Юлия Есиповская" initials="ЮЕ" userId="S::yesipovskaya@futru.onmicrosoft.com::33f9b7c5-dcde-4b57-9f60-6c39e3810643" providerId="AD"/>
  <p188:author id="{844B7FF4-71DB-5972-5EAD-EEC8F513F41F}" name="Artem Kondrashov" initials="AK" userId="b8da4deb30ac042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72FE"/>
    <a:srgbClr val="A9F002"/>
    <a:srgbClr val="E82E23"/>
    <a:srgbClr val="0D0D3D"/>
    <a:srgbClr val="8F00FF"/>
    <a:srgbClr val="E64B43"/>
    <a:srgbClr val="FAFAFA"/>
    <a:srgbClr val="F46D00"/>
    <a:srgbClr val="7877AC"/>
    <a:srgbClr val="2A3C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3"/>
    <p:restoredTop sz="94566"/>
  </p:normalViewPr>
  <p:slideViewPr>
    <p:cSldViewPr snapToGrid="0">
      <p:cViewPr varScale="1">
        <p:scale>
          <a:sx n="67" d="100"/>
          <a:sy n="67" d="100"/>
        </p:scale>
        <p:origin x="236" y="32"/>
      </p:cViewPr>
      <p:guideLst>
        <p:guide orient="horz" pos="550"/>
        <p:guide orient="horz" pos="822"/>
        <p:guide orient="horz" pos="1094"/>
        <p:guide pos="7401"/>
        <p:guide pos="279"/>
        <p:guide orient="horz" pos="1366"/>
        <p:guide orient="horz" pos="2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7" d="100"/>
          <a:sy n="127" d="100"/>
        </p:scale>
        <p:origin x="326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89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7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font" Target="fonts/font9.fntdata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енис Каминский" userId="9e5b0b421e6112c6" providerId="LiveId" clId="{2521696B-1D24-4CBA-8333-2D1B451AD83A}"/>
    <pc:docChg chg="undo redo custSel addSld delSld modSld sldOrd">
      <pc:chgData name="Денис Каминский" userId="9e5b0b421e6112c6" providerId="LiveId" clId="{2521696B-1D24-4CBA-8333-2D1B451AD83A}" dt="2025-10-08T16:35:49.319" v="1101" actId="1036"/>
      <pc:docMkLst>
        <pc:docMk/>
      </pc:docMkLst>
      <pc:sldChg chg="addSp modSp mod">
        <pc:chgData name="Денис Каминский" userId="9e5b0b421e6112c6" providerId="LiveId" clId="{2521696B-1D24-4CBA-8333-2D1B451AD83A}" dt="2025-10-08T15:44:29.785" v="302"/>
        <pc:sldMkLst>
          <pc:docMk/>
          <pc:sldMk cId="3395785408" sldId="331"/>
        </pc:sldMkLst>
        <pc:spChg chg="mod">
          <ac:chgData name="Денис Каминский" userId="9e5b0b421e6112c6" providerId="LiveId" clId="{2521696B-1D24-4CBA-8333-2D1B451AD83A}" dt="2025-10-08T15:44:19.588" v="301" actId="403"/>
          <ac:spMkLst>
            <pc:docMk/>
            <pc:sldMk cId="3395785408" sldId="331"/>
            <ac:spMk id="3" creationId="{170FCD5D-B9C8-B3A8-A95C-987CF8D7997E}"/>
          </ac:spMkLst>
        </pc:spChg>
        <pc:spChg chg="mod">
          <ac:chgData name="Денис Каминский" userId="9e5b0b421e6112c6" providerId="LiveId" clId="{2521696B-1D24-4CBA-8333-2D1B451AD83A}" dt="2025-10-08T15:44:29.785" v="302"/>
          <ac:spMkLst>
            <pc:docMk/>
            <pc:sldMk cId="3395785408" sldId="331"/>
            <ac:spMk id="5" creationId="{C39214E0-369B-3B6E-2589-9D91C5A4A935}"/>
          </ac:spMkLst>
        </pc:spChg>
        <pc:picChg chg="add mod">
          <ac:chgData name="Денис Каминский" userId="9e5b0b421e6112c6" providerId="LiveId" clId="{2521696B-1D24-4CBA-8333-2D1B451AD83A}" dt="2025-10-08T15:44:10.643" v="298"/>
          <ac:picMkLst>
            <pc:docMk/>
            <pc:sldMk cId="3395785408" sldId="331"/>
            <ac:picMk id="2" creationId="{01DFC529-4FDD-9C9A-530B-BC21BDE93B9F}"/>
          </ac:picMkLst>
        </pc:picChg>
        <pc:picChg chg="add mod">
          <ac:chgData name="Денис Каминский" userId="9e5b0b421e6112c6" providerId="LiveId" clId="{2521696B-1D24-4CBA-8333-2D1B451AD83A}" dt="2025-10-08T15:44:06.437" v="294"/>
          <ac:picMkLst>
            <pc:docMk/>
            <pc:sldMk cId="3395785408" sldId="331"/>
            <ac:picMk id="4" creationId="{9CDB2934-0FB3-9DC9-C4BB-AD5897950E9F}"/>
          </ac:picMkLst>
        </pc:picChg>
      </pc:sldChg>
      <pc:sldChg chg="addSp delSp modSp mod">
        <pc:chgData name="Денис Каминский" userId="9e5b0b421e6112c6" providerId="LiveId" clId="{2521696B-1D24-4CBA-8333-2D1B451AD83A}" dt="2025-10-08T16:32:04.643" v="1063" actId="554"/>
        <pc:sldMkLst>
          <pc:docMk/>
          <pc:sldMk cId="1671015190" sldId="448"/>
        </pc:sldMkLst>
        <pc:spChg chg="mod">
          <ac:chgData name="Денис Каминский" userId="9e5b0b421e6112c6" providerId="LiveId" clId="{2521696B-1D24-4CBA-8333-2D1B451AD83A}" dt="2025-10-08T15:29:33.467" v="67" actId="20577"/>
          <ac:spMkLst>
            <pc:docMk/>
            <pc:sldMk cId="1671015190" sldId="448"/>
            <ac:spMk id="2" creationId="{A8C172D6-42E4-BBD0-10FA-AAC6425FC824}"/>
          </ac:spMkLst>
        </pc:spChg>
        <pc:spChg chg="del mod">
          <ac:chgData name="Денис Каминский" userId="9e5b0b421e6112c6" providerId="LiveId" clId="{2521696B-1D24-4CBA-8333-2D1B451AD83A}" dt="2025-10-08T15:29:37.768" v="70" actId="478"/>
          <ac:spMkLst>
            <pc:docMk/>
            <pc:sldMk cId="1671015190" sldId="448"/>
            <ac:spMk id="4" creationId="{FD3FF9D5-6B64-050C-73EE-A3B55987DCB1}"/>
          </ac:spMkLst>
        </pc:spChg>
        <pc:spChg chg="mod">
          <ac:chgData name="Денис Каминский" userId="9e5b0b421e6112c6" providerId="LiveId" clId="{2521696B-1D24-4CBA-8333-2D1B451AD83A}" dt="2025-10-08T16:31:56.934" v="1061" actId="554"/>
          <ac:spMkLst>
            <pc:docMk/>
            <pc:sldMk cId="1671015190" sldId="448"/>
            <ac:spMk id="5" creationId="{EBCC3FFA-66BF-7BB8-DA73-16E17F8C51FF}"/>
          </ac:spMkLst>
        </pc:spChg>
        <pc:spChg chg="del">
          <ac:chgData name="Денис Каминский" userId="9e5b0b421e6112c6" providerId="LiveId" clId="{2521696B-1D24-4CBA-8333-2D1B451AD83A}" dt="2025-10-08T15:24:41.733" v="9" actId="478"/>
          <ac:spMkLst>
            <pc:docMk/>
            <pc:sldMk cId="1671015190" sldId="448"/>
            <ac:spMk id="6" creationId="{92EF809E-5B3F-F3D5-1FA2-E6D640A872E2}"/>
          </ac:spMkLst>
        </pc:spChg>
        <pc:spChg chg="del">
          <ac:chgData name="Денис Каминский" userId="9e5b0b421e6112c6" providerId="LiveId" clId="{2521696B-1D24-4CBA-8333-2D1B451AD83A}" dt="2025-10-08T15:24:41.733" v="9" actId="478"/>
          <ac:spMkLst>
            <pc:docMk/>
            <pc:sldMk cId="1671015190" sldId="448"/>
            <ac:spMk id="8" creationId="{BDA05069-6E3F-D48E-F104-37B8569CD287}"/>
          </ac:spMkLst>
        </pc:spChg>
        <pc:spChg chg="mod">
          <ac:chgData name="Денис Каминский" userId="9e5b0b421e6112c6" providerId="LiveId" clId="{2521696B-1D24-4CBA-8333-2D1B451AD83A}" dt="2025-10-08T16:32:00.502" v="1062" actId="554"/>
          <ac:spMkLst>
            <pc:docMk/>
            <pc:sldMk cId="1671015190" sldId="448"/>
            <ac:spMk id="9" creationId="{9E766CCB-ADD0-C086-13F0-A53BCB8B8578}"/>
          </ac:spMkLst>
        </pc:spChg>
        <pc:spChg chg="mod">
          <ac:chgData name="Денис Каминский" userId="9e5b0b421e6112c6" providerId="LiveId" clId="{2521696B-1D24-4CBA-8333-2D1B451AD83A}" dt="2025-10-08T16:31:56.934" v="1061" actId="554"/>
          <ac:spMkLst>
            <pc:docMk/>
            <pc:sldMk cId="1671015190" sldId="448"/>
            <ac:spMk id="10" creationId="{E45F3A22-D02B-D894-7C8F-80F42EC9E170}"/>
          </ac:spMkLst>
        </pc:spChg>
        <pc:spChg chg="del">
          <ac:chgData name="Денис Каминский" userId="9e5b0b421e6112c6" providerId="LiveId" clId="{2521696B-1D24-4CBA-8333-2D1B451AD83A}" dt="2025-10-08T15:24:41.733" v="9" actId="478"/>
          <ac:spMkLst>
            <pc:docMk/>
            <pc:sldMk cId="1671015190" sldId="448"/>
            <ac:spMk id="11" creationId="{DA33A62D-8FE8-EC3B-A948-5C4F1B695C51}"/>
          </ac:spMkLst>
        </pc:spChg>
        <pc:spChg chg="mod">
          <ac:chgData name="Денис Каминский" userId="9e5b0b421e6112c6" providerId="LiveId" clId="{2521696B-1D24-4CBA-8333-2D1B451AD83A}" dt="2025-10-08T16:32:00.502" v="1062" actId="554"/>
          <ac:spMkLst>
            <pc:docMk/>
            <pc:sldMk cId="1671015190" sldId="448"/>
            <ac:spMk id="12" creationId="{88937285-3E24-56B1-8E48-0BDFC1BD1C32}"/>
          </ac:spMkLst>
        </pc:spChg>
        <pc:spChg chg="del mod">
          <ac:chgData name="Денис Каминский" userId="9e5b0b421e6112c6" providerId="LiveId" clId="{2521696B-1D24-4CBA-8333-2D1B451AD83A}" dt="2025-10-08T15:24:41.746" v="11"/>
          <ac:spMkLst>
            <pc:docMk/>
            <pc:sldMk cId="1671015190" sldId="448"/>
            <ac:spMk id="13" creationId="{456BA03D-DCCF-5057-25E7-447A65440779}"/>
          </ac:spMkLst>
        </pc:spChg>
        <pc:spChg chg="mod">
          <ac:chgData name="Денис Каминский" userId="9e5b0b421e6112c6" providerId="LiveId" clId="{2521696B-1D24-4CBA-8333-2D1B451AD83A}" dt="2025-10-08T15:29:35" v="69" actId="1076"/>
          <ac:spMkLst>
            <pc:docMk/>
            <pc:sldMk cId="1671015190" sldId="448"/>
            <ac:spMk id="17" creationId="{0BCC5E87-7D93-2FAD-41CC-1BC71AC63B22}"/>
          </ac:spMkLst>
        </pc:spChg>
        <pc:spChg chg="mod">
          <ac:chgData name="Денис Каминский" userId="9e5b0b421e6112c6" providerId="LiveId" clId="{2521696B-1D24-4CBA-8333-2D1B451AD83A}" dt="2025-10-08T15:29:35" v="69" actId="1076"/>
          <ac:spMkLst>
            <pc:docMk/>
            <pc:sldMk cId="1671015190" sldId="448"/>
            <ac:spMk id="18" creationId="{19D167F4-358F-B7CE-5015-0D97C8A4C5EB}"/>
          </ac:spMkLst>
        </pc:spChg>
        <pc:spChg chg="mod">
          <ac:chgData name="Денис Каминский" userId="9e5b0b421e6112c6" providerId="LiveId" clId="{2521696B-1D24-4CBA-8333-2D1B451AD83A}" dt="2025-10-08T16:32:04.643" v="1063" actId="554"/>
          <ac:spMkLst>
            <pc:docMk/>
            <pc:sldMk cId="1671015190" sldId="448"/>
            <ac:spMk id="19" creationId="{8842BBB2-8965-24AB-6B2F-5A568E96A808}"/>
          </ac:spMkLst>
        </pc:spChg>
        <pc:spChg chg="mod">
          <ac:chgData name="Денис Каминский" userId="9e5b0b421e6112c6" providerId="LiveId" clId="{2521696B-1D24-4CBA-8333-2D1B451AD83A}" dt="2025-10-08T15:31:17.457" v="104" actId="113"/>
          <ac:spMkLst>
            <pc:docMk/>
            <pc:sldMk cId="1671015190" sldId="448"/>
            <ac:spMk id="20" creationId="{A781797F-D14E-D294-79BD-D810E5E0AD9A}"/>
          </ac:spMkLst>
        </pc:spChg>
        <pc:spChg chg="mod">
          <ac:chgData name="Денис Каминский" userId="9e5b0b421e6112c6" providerId="LiveId" clId="{2521696B-1D24-4CBA-8333-2D1B451AD83A}" dt="2025-10-08T15:29:35" v="69" actId="1076"/>
          <ac:spMkLst>
            <pc:docMk/>
            <pc:sldMk cId="1671015190" sldId="448"/>
            <ac:spMk id="23" creationId="{C1E0D95C-2C41-8F40-9E1A-049C43EB1DDD}"/>
          </ac:spMkLst>
        </pc:spChg>
        <pc:spChg chg="mod">
          <ac:chgData name="Денис Каминский" userId="9e5b0b421e6112c6" providerId="LiveId" clId="{2521696B-1D24-4CBA-8333-2D1B451AD83A}" dt="2025-10-08T15:29:35" v="69" actId="1076"/>
          <ac:spMkLst>
            <pc:docMk/>
            <pc:sldMk cId="1671015190" sldId="448"/>
            <ac:spMk id="24" creationId="{8B4D3EAA-86C7-40A2-B891-3E94B0010A0E}"/>
          </ac:spMkLst>
        </pc:spChg>
        <pc:spChg chg="add del mod">
          <ac:chgData name="Денис Каминский" userId="9e5b0b421e6112c6" providerId="LiveId" clId="{2521696B-1D24-4CBA-8333-2D1B451AD83A}" dt="2025-10-08T15:29:40.335" v="71" actId="478"/>
          <ac:spMkLst>
            <pc:docMk/>
            <pc:sldMk cId="1671015190" sldId="448"/>
            <ac:spMk id="25" creationId="{08C387C9-2369-FE5A-9FA3-796235A14F5F}"/>
          </ac:spMkLst>
        </pc:spChg>
        <pc:spChg chg="add mod">
          <ac:chgData name="Денис Каминский" userId="9e5b0b421e6112c6" providerId="LiveId" clId="{2521696B-1D24-4CBA-8333-2D1B451AD83A}" dt="2025-10-08T16:32:04.643" v="1063" actId="554"/>
          <ac:spMkLst>
            <pc:docMk/>
            <pc:sldMk cId="1671015190" sldId="448"/>
            <ac:spMk id="26" creationId="{17ABCFCD-D393-4027-6EAC-6B558AB77EEA}"/>
          </ac:spMkLst>
        </pc:spChg>
        <pc:cxnChg chg="mod">
          <ac:chgData name="Денис Каминский" userId="9e5b0b421e6112c6" providerId="LiveId" clId="{2521696B-1D24-4CBA-8333-2D1B451AD83A}" dt="2025-10-08T15:29:32.283" v="65" actId="1076"/>
          <ac:cxnSpMkLst>
            <pc:docMk/>
            <pc:sldMk cId="1671015190" sldId="448"/>
            <ac:cxnSpMk id="3" creationId="{B25F25ED-6B42-B5F1-C245-247F38ECEFBB}"/>
          </ac:cxnSpMkLst>
        </pc:cxnChg>
      </pc:sldChg>
      <pc:sldChg chg="del">
        <pc:chgData name="Денис Каминский" userId="9e5b0b421e6112c6" providerId="LiveId" clId="{2521696B-1D24-4CBA-8333-2D1B451AD83A}" dt="2025-10-08T16:10:35.679" v="824" actId="47"/>
        <pc:sldMkLst>
          <pc:docMk/>
          <pc:sldMk cId="3136582963" sldId="468"/>
        </pc:sldMkLst>
      </pc:sldChg>
      <pc:sldChg chg="addSp delSp modSp mod">
        <pc:chgData name="Денис Каминский" userId="9e5b0b421e6112c6" providerId="LiveId" clId="{2521696B-1D24-4CBA-8333-2D1B451AD83A}" dt="2025-10-08T16:30:36.565" v="1049" actId="20577"/>
        <pc:sldMkLst>
          <pc:docMk/>
          <pc:sldMk cId="3898416935" sldId="483"/>
        </pc:sldMkLst>
        <pc:spChg chg="add mod ord">
          <ac:chgData name="Денис Каминский" userId="9e5b0b421e6112c6" providerId="LiveId" clId="{2521696B-1D24-4CBA-8333-2D1B451AD83A}" dt="2025-10-08T16:28:04.527" v="1024" actId="14100"/>
          <ac:spMkLst>
            <pc:docMk/>
            <pc:sldMk cId="3898416935" sldId="483"/>
            <ac:spMk id="3" creationId="{43F178C5-04AD-62F9-424A-F6FF5B12BB40}"/>
          </ac:spMkLst>
        </pc:spChg>
        <pc:spChg chg="add mod">
          <ac:chgData name="Денис Каминский" userId="9e5b0b421e6112c6" providerId="LiveId" clId="{2521696B-1D24-4CBA-8333-2D1B451AD83A}" dt="2025-10-08T16:27:38.450" v="1020" actId="14100"/>
          <ac:spMkLst>
            <pc:docMk/>
            <pc:sldMk cId="3898416935" sldId="483"/>
            <ac:spMk id="4" creationId="{9FD9E6BE-28D2-A90E-6A5D-CA6839FB4A47}"/>
          </ac:spMkLst>
        </pc:spChg>
        <pc:spChg chg="add mod">
          <ac:chgData name="Денис Каминский" userId="9e5b0b421e6112c6" providerId="LiveId" clId="{2521696B-1D24-4CBA-8333-2D1B451AD83A}" dt="2025-10-08T16:28:04.527" v="1024" actId="14100"/>
          <ac:spMkLst>
            <pc:docMk/>
            <pc:sldMk cId="3898416935" sldId="483"/>
            <ac:spMk id="5" creationId="{5A99813B-EA8C-950C-EA64-473EDE72DBD2}"/>
          </ac:spMkLst>
        </pc:spChg>
        <pc:spChg chg="add mod">
          <ac:chgData name="Денис Каминский" userId="9e5b0b421e6112c6" providerId="LiveId" clId="{2521696B-1D24-4CBA-8333-2D1B451AD83A}" dt="2025-10-08T16:27:38.450" v="1020" actId="14100"/>
          <ac:spMkLst>
            <pc:docMk/>
            <pc:sldMk cId="3898416935" sldId="483"/>
            <ac:spMk id="6" creationId="{C7C1B7B7-F92E-CAFF-84B1-07D19BD0119B}"/>
          </ac:spMkLst>
        </pc:spChg>
        <pc:spChg chg="add mod">
          <ac:chgData name="Денис Каминский" userId="9e5b0b421e6112c6" providerId="LiveId" clId="{2521696B-1D24-4CBA-8333-2D1B451AD83A}" dt="2025-10-08T16:28:04.527" v="1024" actId="14100"/>
          <ac:spMkLst>
            <pc:docMk/>
            <pc:sldMk cId="3898416935" sldId="483"/>
            <ac:spMk id="8" creationId="{5DF35CD2-1210-E379-0346-0AFE71D97C2F}"/>
          </ac:spMkLst>
        </pc:spChg>
        <pc:spChg chg="add mod">
          <ac:chgData name="Денис Каминский" userId="9e5b0b421e6112c6" providerId="LiveId" clId="{2521696B-1D24-4CBA-8333-2D1B451AD83A}" dt="2025-10-08T16:29:43.917" v="1039" actId="1076"/>
          <ac:spMkLst>
            <pc:docMk/>
            <pc:sldMk cId="3898416935" sldId="483"/>
            <ac:spMk id="9" creationId="{F04CFC26-3A94-8C86-741C-42DB1316AD6F}"/>
          </ac:spMkLst>
        </pc:spChg>
        <pc:spChg chg="add mod">
          <ac:chgData name="Денис Каминский" userId="9e5b0b421e6112c6" providerId="LiveId" clId="{2521696B-1D24-4CBA-8333-2D1B451AD83A}" dt="2025-10-08T16:28:04.527" v="1024" actId="14100"/>
          <ac:spMkLst>
            <pc:docMk/>
            <pc:sldMk cId="3898416935" sldId="483"/>
            <ac:spMk id="10" creationId="{AE045086-C27E-33F2-EA17-0A2540A2DC1E}"/>
          </ac:spMkLst>
        </pc:spChg>
        <pc:spChg chg="mod ord topLvl">
          <ac:chgData name="Денис Каминский" userId="9e5b0b421e6112c6" providerId="LiveId" clId="{2521696B-1D24-4CBA-8333-2D1B451AD83A}" dt="2025-10-08T16:27:38.450" v="1020" actId="14100"/>
          <ac:spMkLst>
            <pc:docMk/>
            <pc:sldMk cId="3898416935" sldId="483"/>
            <ac:spMk id="11" creationId="{C11A2F71-2366-FF1C-CDE0-8EFB3F1F5B47}"/>
          </ac:spMkLst>
        </pc:spChg>
        <pc:spChg chg="del mod topLvl">
          <ac:chgData name="Денис Каминский" userId="9e5b0b421e6112c6" providerId="LiveId" clId="{2521696B-1D24-4CBA-8333-2D1B451AD83A}" dt="2025-10-08T16:26:26.428" v="1009" actId="478"/>
          <ac:spMkLst>
            <pc:docMk/>
            <pc:sldMk cId="3898416935" sldId="483"/>
            <ac:spMk id="25" creationId="{603F1FFF-9D8A-C0DD-4AB9-3866F4AE339C}"/>
          </ac:spMkLst>
        </pc:spChg>
        <pc:spChg chg="add del mod topLvl">
          <ac:chgData name="Денис Каминский" userId="9e5b0b421e6112c6" providerId="LiveId" clId="{2521696B-1D24-4CBA-8333-2D1B451AD83A}" dt="2025-10-08T16:26:26.428" v="1009" actId="478"/>
          <ac:spMkLst>
            <pc:docMk/>
            <pc:sldMk cId="3898416935" sldId="483"/>
            <ac:spMk id="28" creationId="{28CD184E-A8BE-6280-6B50-2307F07774A5}"/>
          </ac:spMkLst>
        </pc:spChg>
        <pc:spChg chg="add del mod topLvl">
          <ac:chgData name="Денис Каминский" userId="9e5b0b421e6112c6" providerId="LiveId" clId="{2521696B-1D24-4CBA-8333-2D1B451AD83A}" dt="2025-10-08T16:26:26.428" v="1009" actId="478"/>
          <ac:spMkLst>
            <pc:docMk/>
            <pc:sldMk cId="3898416935" sldId="483"/>
            <ac:spMk id="29" creationId="{9E2E167A-496B-6034-3AC7-F34C5007D98D}"/>
          </ac:spMkLst>
        </pc:spChg>
        <pc:spChg chg="del mod topLvl">
          <ac:chgData name="Денис Каминский" userId="9e5b0b421e6112c6" providerId="LiveId" clId="{2521696B-1D24-4CBA-8333-2D1B451AD83A}" dt="2025-10-08T16:26:32.456" v="1010" actId="478"/>
          <ac:spMkLst>
            <pc:docMk/>
            <pc:sldMk cId="3898416935" sldId="483"/>
            <ac:spMk id="34" creationId="{4D1CB0CB-F665-DEDB-A629-6358C6A967E6}"/>
          </ac:spMkLst>
        </pc:spChg>
        <pc:spChg chg="del mod topLvl">
          <ac:chgData name="Денис Каминский" userId="9e5b0b421e6112c6" providerId="LiveId" clId="{2521696B-1D24-4CBA-8333-2D1B451AD83A}" dt="2025-10-08T16:26:32.456" v="1010" actId="478"/>
          <ac:spMkLst>
            <pc:docMk/>
            <pc:sldMk cId="3898416935" sldId="483"/>
            <ac:spMk id="35" creationId="{51487BFA-F966-0DE7-3624-98C947758B35}"/>
          </ac:spMkLst>
        </pc:spChg>
        <pc:spChg chg="del mod topLvl">
          <ac:chgData name="Денис Каминский" userId="9e5b0b421e6112c6" providerId="LiveId" clId="{2521696B-1D24-4CBA-8333-2D1B451AD83A}" dt="2025-10-08T16:26:32.456" v="1010" actId="478"/>
          <ac:spMkLst>
            <pc:docMk/>
            <pc:sldMk cId="3898416935" sldId="483"/>
            <ac:spMk id="36" creationId="{15469C98-BF7F-EABF-78E8-F8FFE4472F0B}"/>
          </ac:spMkLst>
        </pc:spChg>
        <pc:spChg chg="del mod topLvl">
          <ac:chgData name="Денис Каминский" userId="9e5b0b421e6112c6" providerId="LiveId" clId="{2521696B-1D24-4CBA-8333-2D1B451AD83A}" dt="2025-10-08T16:26:32.456" v="1010" actId="478"/>
          <ac:spMkLst>
            <pc:docMk/>
            <pc:sldMk cId="3898416935" sldId="483"/>
            <ac:spMk id="37" creationId="{5F566449-9F59-E495-97F6-1635103B7DBD}"/>
          </ac:spMkLst>
        </pc:spChg>
        <pc:spChg chg="mod topLvl">
          <ac:chgData name="Денис Каминский" userId="9e5b0b421e6112c6" providerId="LiveId" clId="{2521696B-1D24-4CBA-8333-2D1B451AD83A}" dt="2025-10-08T16:29:51.394" v="1041" actId="552"/>
          <ac:spMkLst>
            <pc:docMk/>
            <pc:sldMk cId="3898416935" sldId="483"/>
            <ac:spMk id="46" creationId="{197D1266-9EF3-5D8B-9435-58E9C41D65CB}"/>
          </ac:spMkLst>
        </pc:spChg>
        <pc:spChg chg="del mod">
          <ac:chgData name="Денис Каминский" userId="9e5b0b421e6112c6" providerId="LiveId" clId="{2521696B-1D24-4CBA-8333-2D1B451AD83A}" dt="2025-10-08T16:24:00.168" v="964" actId="478"/>
          <ac:spMkLst>
            <pc:docMk/>
            <pc:sldMk cId="3898416935" sldId="483"/>
            <ac:spMk id="48" creationId="{F1763B50-2315-7604-CD66-BA9709EB27C7}"/>
          </ac:spMkLst>
        </pc:spChg>
        <pc:spChg chg="mod ord">
          <ac:chgData name="Денис Каминский" userId="9e5b0b421e6112c6" providerId="LiveId" clId="{2521696B-1D24-4CBA-8333-2D1B451AD83A}" dt="2025-10-08T16:30:27.200" v="1047" actId="552"/>
          <ac:spMkLst>
            <pc:docMk/>
            <pc:sldMk cId="3898416935" sldId="483"/>
            <ac:spMk id="54" creationId="{C61A3ADB-143C-9D15-3E27-26D8ABE49391}"/>
          </ac:spMkLst>
        </pc:spChg>
        <pc:spChg chg="del mod">
          <ac:chgData name="Денис Каминский" userId="9e5b0b421e6112c6" providerId="LiveId" clId="{2521696B-1D24-4CBA-8333-2D1B451AD83A}" dt="2025-10-08T16:24:10.092" v="969" actId="478"/>
          <ac:spMkLst>
            <pc:docMk/>
            <pc:sldMk cId="3898416935" sldId="483"/>
            <ac:spMk id="55" creationId="{3236BA49-CA64-46E9-3400-338D428CCDE5}"/>
          </ac:spMkLst>
        </pc:spChg>
        <pc:spChg chg="add del mod ord">
          <ac:chgData name="Денис Каминский" userId="9e5b0b421e6112c6" providerId="LiveId" clId="{2521696B-1D24-4CBA-8333-2D1B451AD83A}" dt="2025-10-08T16:29:53.631" v="1042" actId="465"/>
          <ac:spMkLst>
            <pc:docMk/>
            <pc:sldMk cId="3898416935" sldId="483"/>
            <ac:spMk id="60" creationId="{E1912C8A-AB5F-DB76-0119-98F4F2FA03EC}"/>
          </ac:spMkLst>
        </pc:spChg>
        <pc:spChg chg="del mod">
          <ac:chgData name="Денис Каминский" userId="9e5b0b421e6112c6" providerId="LiveId" clId="{2521696B-1D24-4CBA-8333-2D1B451AD83A}" dt="2025-10-08T16:24:03.438" v="965" actId="478"/>
          <ac:spMkLst>
            <pc:docMk/>
            <pc:sldMk cId="3898416935" sldId="483"/>
            <ac:spMk id="61" creationId="{6F4F0773-8370-490C-04CE-1A3C2520D610}"/>
          </ac:spMkLst>
        </pc:spChg>
        <pc:spChg chg="mod ord topLvl">
          <ac:chgData name="Денис Каминский" userId="9e5b0b421e6112c6" providerId="LiveId" clId="{2521696B-1D24-4CBA-8333-2D1B451AD83A}" dt="2025-10-08T16:30:32.743" v="1048" actId="465"/>
          <ac:spMkLst>
            <pc:docMk/>
            <pc:sldMk cId="3898416935" sldId="483"/>
            <ac:spMk id="62" creationId="{12B39E98-D2FA-5B3D-A307-B63F0111CCE8}"/>
          </ac:spMkLst>
        </pc:spChg>
        <pc:spChg chg="del mod">
          <ac:chgData name="Денис Каминский" userId="9e5b0b421e6112c6" providerId="LiveId" clId="{2521696B-1D24-4CBA-8333-2D1B451AD83A}" dt="2025-10-08T16:24:11.563" v="970" actId="478"/>
          <ac:spMkLst>
            <pc:docMk/>
            <pc:sldMk cId="3898416935" sldId="483"/>
            <ac:spMk id="63" creationId="{EDAAEB98-E3AB-B0DF-3A99-F5FDC34AE63B}"/>
          </ac:spMkLst>
        </pc:spChg>
        <pc:spChg chg="mod ord">
          <ac:chgData name="Денис Каминский" userId="9e5b0b421e6112c6" providerId="LiveId" clId="{2521696B-1D24-4CBA-8333-2D1B451AD83A}" dt="2025-10-08T16:29:53.631" v="1042" actId="465"/>
          <ac:spMkLst>
            <pc:docMk/>
            <pc:sldMk cId="3898416935" sldId="483"/>
            <ac:spMk id="64" creationId="{BCA31286-D15B-0E24-6002-F6E8D7F2DB5A}"/>
          </ac:spMkLst>
        </pc:spChg>
        <pc:spChg chg="del mod">
          <ac:chgData name="Денис Каминский" userId="9e5b0b421e6112c6" providerId="LiveId" clId="{2521696B-1D24-4CBA-8333-2D1B451AD83A}" dt="2025-10-08T16:24:05.477" v="966" actId="478"/>
          <ac:spMkLst>
            <pc:docMk/>
            <pc:sldMk cId="3898416935" sldId="483"/>
            <ac:spMk id="65" creationId="{AF6AA6FF-E66A-6D3F-74D8-7819150FAA31}"/>
          </ac:spMkLst>
        </pc:spChg>
        <pc:spChg chg="mod ord">
          <ac:chgData name="Денис Каминский" userId="9e5b0b421e6112c6" providerId="LiveId" clId="{2521696B-1D24-4CBA-8333-2D1B451AD83A}" dt="2025-10-08T16:30:36.565" v="1049" actId="20577"/>
          <ac:spMkLst>
            <pc:docMk/>
            <pc:sldMk cId="3898416935" sldId="483"/>
            <ac:spMk id="66" creationId="{1B67F4EA-381E-63C0-BAC7-981E0FBD50FE}"/>
          </ac:spMkLst>
        </pc:spChg>
        <pc:spChg chg="del mod">
          <ac:chgData name="Денис Каминский" userId="9e5b0b421e6112c6" providerId="LiveId" clId="{2521696B-1D24-4CBA-8333-2D1B451AD83A}" dt="2025-10-08T16:24:12.948" v="971" actId="478"/>
          <ac:spMkLst>
            <pc:docMk/>
            <pc:sldMk cId="3898416935" sldId="483"/>
            <ac:spMk id="67" creationId="{F09E229C-8045-5C18-FF50-2C005A9BEDC1}"/>
          </ac:spMkLst>
        </pc:spChg>
        <pc:spChg chg="mod ord">
          <ac:chgData name="Денис Каминский" userId="9e5b0b421e6112c6" providerId="LiveId" clId="{2521696B-1D24-4CBA-8333-2D1B451AD83A}" dt="2025-10-08T16:29:51.394" v="1041" actId="552"/>
          <ac:spMkLst>
            <pc:docMk/>
            <pc:sldMk cId="3898416935" sldId="483"/>
            <ac:spMk id="68" creationId="{2462A852-F7A1-C1AE-EBDC-ED9896F0EA24}"/>
          </ac:spMkLst>
        </pc:spChg>
        <pc:spChg chg="del mod">
          <ac:chgData name="Денис Каминский" userId="9e5b0b421e6112c6" providerId="LiveId" clId="{2521696B-1D24-4CBA-8333-2D1B451AD83A}" dt="2025-10-08T16:24:07.859" v="968" actId="478"/>
          <ac:spMkLst>
            <pc:docMk/>
            <pc:sldMk cId="3898416935" sldId="483"/>
            <ac:spMk id="69" creationId="{154BF60E-09B4-6600-51CA-E9539F9AC0CE}"/>
          </ac:spMkLst>
        </pc:spChg>
        <pc:spChg chg="mod ord">
          <ac:chgData name="Денис Каминский" userId="9e5b0b421e6112c6" providerId="LiveId" clId="{2521696B-1D24-4CBA-8333-2D1B451AD83A}" dt="2025-10-08T16:30:27.200" v="1047" actId="552"/>
          <ac:spMkLst>
            <pc:docMk/>
            <pc:sldMk cId="3898416935" sldId="483"/>
            <ac:spMk id="70" creationId="{089FB846-D146-619D-03B4-315D4CA31B83}"/>
          </ac:spMkLst>
        </pc:spChg>
        <pc:spChg chg="del mod">
          <ac:chgData name="Денис Каминский" userId="9e5b0b421e6112c6" providerId="LiveId" clId="{2521696B-1D24-4CBA-8333-2D1B451AD83A}" dt="2025-10-08T16:24:14.287" v="972" actId="478"/>
          <ac:spMkLst>
            <pc:docMk/>
            <pc:sldMk cId="3898416935" sldId="483"/>
            <ac:spMk id="71" creationId="{111022FB-0CC0-4A0C-28F9-55DB8A7326C7}"/>
          </ac:spMkLst>
        </pc:spChg>
        <pc:picChg chg="mod ord">
          <ac:chgData name="Денис Каминский" userId="9e5b0b421e6112c6" providerId="LiveId" clId="{2521696B-1D24-4CBA-8333-2D1B451AD83A}" dt="2025-10-08T16:29:04.936" v="1032" actId="554"/>
          <ac:picMkLst>
            <pc:docMk/>
            <pc:sldMk cId="3898416935" sldId="483"/>
            <ac:picMk id="38" creationId="{41FF314F-EF2D-FF36-21FE-293453FF6E44}"/>
          </ac:picMkLst>
        </pc:picChg>
        <pc:picChg chg="mod ord">
          <ac:chgData name="Денис Каминский" userId="9e5b0b421e6112c6" providerId="LiveId" clId="{2521696B-1D24-4CBA-8333-2D1B451AD83A}" dt="2025-10-08T16:29:19.870" v="1033" actId="554"/>
          <ac:picMkLst>
            <pc:docMk/>
            <pc:sldMk cId="3898416935" sldId="483"/>
            <ac:picMk id="39" creationId="{9064DCDB-F2AC-32C1-F829-CED41D8EFD43}"/>
          </ac:picMkLst>
        </pc:picChg>
        <pc:picChg chg="mod ord">
          <ac:chgData name="Денис Каминский" userId="9e5b0b421e6112c6" providerId="LiveId" clId="{2521696B-1D24-4CBA-8333-2D1B451AD83A}" dt="2025-10-08T16:29:25.193" v="1034" actId="465"/>
          <ac:picMkLst>
            <pc:docMk/>
            <pc:sldMk cId="3898416935" sldId="483"/>
            <ac:picMk id="40" creationId="{9C0E1B07-4CAB-A010-380E-AAEA05396CBC}"/>
          </ac:picMkLst>
        </pc:picChg>
        <pc:picChg chg="mod">
          <ac:chgData name="Денис Каминский" userId="9e5b0b421e6112c6" providerId="LiveId" clId="{2521696B-1D24-4CBA-8333-2D1B451AD83A}" dt="2025-10-08T16:29:04.936" v="1032" actId="554"/>
          <ac:picMkLst>
            <pc:docMk/>
            <pc:sldMk cId="3898416935" sldId="483"/>
            <ac:picMk id="41" creationId="{E5660D59-5E9D-DE90-6EE3-08D11035A7B6}"/>
          </ac:picMkLst>
        </pc:picChg>
        <pc:picChg chg="mod ord">
          <ac:chgData name="Денис Каминский" userId="9e5b0b421e6112c6" providerId="LiveId" clId="{2521696B-1D24-4CBA-8333-2D1B451AD83A}" dt="2025-10-08T16:28:42.735" v="1030" actId="465"/>
          <ac:picMkLst>
            <pc:docMk/>
            <pc:sldMk cId="3898416935" sldId="483"/>
            <ac:picMk id="42" creationId="{C778E9E7-4702-BF69-3E56-EBE67C756107}"/>
          </ac:picMkLst>
        </pc:picChg>
        <pc:picChg chg="mod ord">
          <ac:chgData name="Денис Каминский" userId="9e5b0b421e6112c6" providerId="LiveId" clId="{2521696B-1D24-4CBA-8333-2D1B451AD83A}" dt="2025-10-08T16:28:42.735" v="1030" actId="465"/>
          <ac:picMkLst>
            <pc:docMk/>
            <pc:sldMk cId="3898416935" sldId="483"/>
            <ac:picMk id="43" creationId="{5216AC48-E0E6-6A9B-B6E2-CBE34FD58ED0}"/>
          </ac:picMkLst>
        </pc:picChg>
        <pc:picChg chg="mod ord">
          <ac:chgData name="Денис Каминский" userId="9e5b0b421e6112c6" providerId="LiveId" clId="{2521696B-1D24-4CBA-8333-2D1B451AD83A}" dt="2025-10-08T16:29:19.870" v="1033" actId="554"/>
          <ac:picMkLst>
            <pc:docMk/>
            <pc:sldMk cId="3898416935" sldId="483"/>
            <ac:picMk id="44" creationId="{985CC9FD-89EE-090A-8B19-16266630E0C9}"/>
          </ac:picMkLst>
        </pc:picChg>
        <pc:picChg chg="mod ord">
          <ac:chgData name="Денис Каминский" userId="9e5b0b421e6112c6" providerId="LiveId" clId="{2521696B-1D24-4CBA-8333-2D1B451AD83A}" dt="2025-10-08T16:29:25.193" v="1034" actId="465"/>
          <ac:picMkLst>
            <pc:docMk/>
            <pc:sldMk cId="3898416935" sldId="483"/>
            <ac:picMk id="45" creationId="{7113DCE2-198A-05A2-4E52-6C033F4D16E3}"/>
          </ac:picMkLst>
        </pc:picChg>
      </pc:sldChg>
      <pc:sldChg chg="modAnim">
        <pc:chgData name="Денис Каминский" userId="9e5b0b421e6112c6" providerId="LiveId" clId="{2521696B-1D24-4CBA-8333-2D1B451AD83A}" dt="2025-10-08T15:32:01.375" v="112"/>
        <pc:sldMkLst>
          <pc:docMk/>
          <pc:sldMk cId="1237373085" sldId="484"/>
        </pc:sldMkLst>
      </pc:sldChg>
      <pc:sldChg chg="modSp mod">
        <pc:chgData name="Денис Каминский" userId="9e5b0b421e6112c6" providerId="LiveId" clId="{2521696B-1D24-4CBA-8333-2D1B451AD83A}" dt="2025-10-08T15:32:47.940" v="154" actId="20577"/>
        <pc:sldMkLst>
          <pc:docMk/>
          <pc:sldMk cId="1443877306" sldId="487"/>
        </pc:sldMkLst>
        <pc:spChg chg="mod">
          <ac:chgData name="Денис Каминский" userId="9e5b0b421e6112c6" providerId="LiveId" clId="{2521696B-1D24-4CBA-8333-2D1B451AD83A}" dt="2025-10-08T15:32:47.940" v="154" actId="20577"/>
          <ac:spMkLst>
            <pc:docMk/>
            <pc:sldMk cId="1443877306" sldId="487"/>
            <ac:spMk id="3" creationId="{EDDB65EA-D139-43A0-673A-2D38E86A2CF2}"/>
          </ac:spMkLst>
        </pc:spChg>
      </pc:sldChg>
      <pc:sldChg chg="modSp mod ord">
        <pc:chgData name="Денис Каминский" userId="9e5b0b421e6112c6" providerId="LiveId" clId="{2521696B-1D24-4CBA-8333-2D1B451AD83A}" dt="2025-10-08T15:37:18.072" v="196" actId="20577"/>
        <pc:sldMkLst>
          <pc:docMk/>
          <pc:sldMk cId="1477473518" sldId="491"/>
        </pc:sldMkLst>
        <pc:spChg chg="mod">
          <ac:chgData name="Денис Каминский" userId="9e5b0b421e6112c6" providerId="LiveId" clId="{2521696B-1D24-4CBA-8333-2D1B451AD83A}" dt="2025-10-08T15:37:18.072" v="196" actId="20577"/>
          <ac:spMkLst>
            <pc:docMk/>
            <pc:sldMk cId="1477473518" sldId="491"/>
            <ac:spMk id="2" creationId="{9A164761-A1AC-6073-A1E0-BA207691F304}"/>
          </ac:spMkLst>
        </pc:spChg>
      </pc:sldChg>
      <pc:sldChg chg="addSp modSp mod modAnim">
        <pc:chgData name="Денис Каминский" userId="9e5b0b421e6112c6" providerId="LiveId" clId="{2521696B-1D24-4CBA-8333-2D1B451AD83A}" dt="2025-10-08T15:49:04.018" v="485" actId="465"/>
        <pc:sldMkLst>
          <pc:docMk/>
          <pc:sldMk cId="1223309624" sldId="492"/>
        </pc:sldMkLst>
        <pc:spChg chg="mod">
          <ac:chgData name="Денис Каминский" userId="9e5b0b421e6112c6" providerId="LiveId" clId="{2521696B-1D24-4CBA-8333-2D1B451AD83A}" dt="2025-10-08T15:37:45.720" v="212" actId="20577"/>
          <ac:spMkLst>
            <pc:docMk/>
            <pc:sldMk cId="1223309624" sldId="492"/>
            <ac:spMk id="2" creationId="{B7A5C4A5-1FAF-0E15-7AF8-AF5073197721}"/>
          </ac:spMkLst>
        </pc:spChg>
        <pc:spChg chg="add mod">
          <ac:chgData name="Денис Каминский" userId="9e5b0b421e6112c6" providerId="LiveId" clId="{2521696B-1D24-4CBA-8333-2D1B451AD83A}" dt="2025-10-08T15:48:56.092" v="484" actId="1076"/>
          <ac:spMkLst>
            <pc:docMk/>
            <pc:sldMk cId="1223309624" sldId="492"/>
            <ac:spMk id="4" creationId="{DB1C458C-BDD2-5C75-EBD9-BDEC4E37FDED}"/>
          </ac:spMkLst>
        </pc:spChg>
        <pc:spChg chg="mod">
          <ac:chgData name="Денис Каминский" userId="9e5b0b421e6112c6" providerId="LiveId" clId="{2521696B-1D24-4CBA-8333-2D1B451AD83A}" dt="2025-10-08T15:49:04.018" v="485" actId="465"/>
          <ac:spMkLst>
            <pc:docMk/>
            <pc:sldMk cId="1223309624" sldId="492"/>
            <ac:spMk id="21" creationId="{620D0D2F-8055-9039-CAEF-9AA9BCFBB7EC}"/>
          </ac:spMkLst>
        </pc:spChg>
        <pc:spChg chg="mod">
          <ac:chgData name="Денис Каминский" userId="9e5b0b421e6112c6" providerId="LiveId" clId="{2521696B-1D24-4CBA-8333-2D1B451AD83A}" dt="2025-10-08T15:49:04.018" v="485" actId="465"/>
          <ac:spMkLst>
            <pc:docMk/>
            <pc:sldMk cId="1223309624" sldId="492"/>
            <ac:spMk id="22" creationId="{EE7440EC-F0CD-8CC3-2371-0954CC477F98}"/>
          </ac:spMkLst>
        </pc:spChg>
        <pc:spChg chg="mod">
          <ac:chgData name="Денис Каминский" userId="9e5b0b421e6112c6" providerId="LiveId" clId="{2521696B-1D24-4CBA-8333-2D1B451AD83A}" dt="2025-10-08T15:49:04.018" v="485" actId="465"/>
          <ac:spMkLst>
            <pc:docMk/>
            <pc:sldMk cId="1223309624" sldId="492"/>
            <ac:spMk id="23" creationId="{B4FC79DE-418D-1F2B-AE3A-C82DB1893B4E}"/>
          </ac:spMkLst>
        </pc:spChg>
        <pc:spChg chg="mod">
          <ac:chgData name="Денис Каминский" userId="9e5b0b421e6112c6" providerId="LiveId" clId="{2521696B-1D24-4CBA-8333-2D1B451AD83A}" dt="2025-10-08T15:48:52.087" v="483" actId="1076"/>
          <ac:spMkLst>
            <pc:docMk/>
            <pc:sldMk cId="1223309624" sldId="492"/>
            <ac:spMk id="24" creationId="{E4A2483B-2EB6-5FBD-2087-E57F9E05FB8C}"/>
          </ac:spMkLst>
        </pc:spChg>
      </pc:sldChg>
      <pc:sldChg chg="modSp modAnim">
        <pc:chgData name="Денис Каминский" userId="9e5b0b421e6112c6" providerId="LiveId" clId="{2521696B-1D24-4CBA-8333-2D1B451AD83A}" dt="2025-10-08T15:41:03.611" v="230" actId="20577"/>
        <pc:sldMkLst>
          <pc:docMk/>
          <pc:sldMk cId="3818559181" sldId="493"/>
        </pc:sldMkLst>
        <pc:spChg chg="mod">
          <ac:chgData name="Денис Каминский" userId="9e5b0b421e6112c6" providerId="LiveId" clId="{2521696B-1D24-4CBA-8333-2D1B451AD83A}" dt="2025-10-08T15:41:03.611" v="230" actId="20577"/>
          <ac:spMkLst>
            <pc:docMk/>
            <pc:sldMk cId="3818559181" sldId="493"/>
            <ac:spMk id="5" creationId="{5E7CF25A-8475-F5E7-DEEA-902FCEAD86BB}"/>
          </ac:spMkLst>
        </pc:spChg>
      </pc:sldChg>
      <pc:sldChg chg="modSp">
        <pc:chgData name="Денис Каминский" userId="9e5b0b421e6112c6" providerId="LiveId" clId="{2521696B-1D24-4CBA-8333-2D1B451AD83A}" dt="2025-10-08T15:45:50.525" v="369" actId="20577"/>
        <pc:sldMkLst>
          <pc:docMk/>
          <pc:sldMk cId="770063897" sldId="496"/>
        </pc:sldMkLst>
        <pc:spChg chg="mod">
          <ac:chgData name="Денис Каминский" userId="9e5b0b421e6112c6" providerId="LiveId" clId="{2521696B-1D24-4CBA-8333-2D1B451AD83A}" dt="2025-10-08T15:45:50.525" v="369" actId="20577"/>
          <ac:spMkLst>
            <pc:docMk/>
            <pc:sldMk cId="770063897" sldId="496"/>
            <ac:spMk id="20" creationId="{0FC6E45C-10CE-5A0F-08A4-50808C258C6C}"/>
          </ac:spMkLst>
        </pc:spChg>
      </pc:sldChg>
      <pc:sldChg chg="modSp mod">
        <pc:chgData name="Денис Каминский" userId="9e5b0b421e6112c6" providerId="LiveId" clId="{2521696B-1D24-4CBA-8333-2D1B451AD83A}" dt="2025-10-08T15:47:00.210" v="453" actId="108"/>
        <pc:sldMkLst>
          <pc:docMk/>
          <pc:sldMk cId="210886465" sldId="497"/>
        </pc:sldMkLst>
        <pc:spChg chg="mod">
          <ac:chgData name="Денис Каминский" userId="9e5b0b421e6112c6" providerId="LiveId" clId="{2521696B-1D24-4CBA-8333-2D1B451AD83A}" dt="2025-10-08T15:47:00.210" v="453" actId="108"/>
          <ac:spMkLst>
            <pc:docMk/>
            <pc:sldMk cId="210886465" sldId="497"/>
            <ac:spMk id="3" creationId="{5854EA5A-EC32-9D8F-607A-70A9D2A9ADDF}"/>
          </ac:spMkLst>
        </pc:spChg>
      </pc:sldChg>
      <pc:sldChg chg="modSp mod">
        <pc:chgData name="Денис Каминский" userId="9e5b0b421e6112c6" providerId="LiveId" clId="{2521696B-1D24-4CBA-8333-2D1B451AD83A}" dt="2025-10-08T15:52:31.033" v="537" actId="20577"/>
        <pc:sldMkLst>
          <pc:docMk/>
          <pc:sldMk cId="1036538625" sldId="499"/>
        </pc:sldMkLst>
        <pc:spChg chg="mod">
          <ac:chgData name="Денис Каминский" userId="9e5b0b421e6112c6" providerId="LiveId" clId="{2521696B-1D24-4CBA-8333-2D1B451AD83A}" dt="2025-10-08T15:52:31.033" v="537" actId="20577"/>
          <ac:spMkLst>
            <pc:docMk/>
            <pc:sldMk cId="1036538625" sldId="499"/>
            <ac:spMk id="2" creationId="{8C73CFDC-88AA-AE98-88A9-1A73C3AD54D6}"/>
          </ac:spMkLst>
        </pc:spChg>
      </pc:sldChg>
      <pc:sldChg chg="modSp">
        <pc:chgData name="Денис Каминский" userId="9e5b0b421e6112c6" providerId="LiveId" clId="{2521696B-1D24-4CBA-8333-2D1B451AD83A}" dt="2025-10-08T15:50:15.534" v="519"/>
        <pc:sldMkLst>
          <pc:docMk/>
          <pc:sldMk cId="3488912344" sldId="500"/>
        </pc:sldMkLst>
        <pc:spChg chg="mod">
          <ac:chgData name="Денис Каминский" userId="9e5b0b421e6112c6" providerId="LiveId" clId="{2521696B-1D24-4CBA-8333-2D1B451AD83A}" dt="2025-10-08T15:50:15.534" v="519"/>
          <ac:spMkLst>
            <pc:docMk/>
            <pc:sldMk cId="3488912344" sldId="500"/>
            <ac:spMk id="2" creationId="{72D773F2-E660-AC5D-2A2A-03095A6EEE08}"/>
          </ac:spMkLst>
        </pc:spChg>
      </pc:sldChg>
      <pc:sldChg chg="modSp mod">
        <pc:chgData name="Денис Каминский" userId="9e5b0b421e6112c6" providerId="LiveId" clId="{2521696B-1D24-4CBA-8333-2D1B451AD83A}" dt="2025-10-08T15:52:51.220" v="586" actId="20577"/>
        <pc:sldMkLst>
          <pc:docMk/>
          <pc:sldMk cId="2042760081" sldId="501"/>
        </pc:sldMkLst>
        <pc:spChg chg="mod">
          <ac:chgData name="Денис Каминский" userId="9e5b0b421e6112c6" providerId="LiveId" clId="{2521696B-1D24-4CBA-8333-2D1B451AD83A}" dt="2025-10-08T15:50:20.154" v="520"/>
          <ac:spMkLst>
            <pc:docMk/>
            <pc:sldMk cId="2042760081" sldId="501"/>
            <ac:spMk id="2" creationId="{132FD1A9-0829-7FF1-00DF-CEBD59EF9B1E}"/>
          </ac:spMkLst>
        </pc:spChg>
        <pc:spChg chg="mod">
          <ac:chgData name="Денис Каминский" userId="9e5b0b421e6112c6" providerId="LiveId" clId="{2521696B-1D24-4CBA-8333-2D1B451AD83A}" dt="2025-10-08T15:52:51.220" v="586" actId="20577"/>
          <ac:spMkLst>
            <pc:docMk/>
            <pc:sldMk cId="2042760081" sldId="501"/>
            <ac:spMk id="6" creationId="{84AD1305-1743-1018-63D1-1504395E7F6B}"/>
          </ac:spMkLst>
        </pc:spChg>
      </pc:sldChg>
      <pc:sldChg chg="modSp">
        <pc:chgData name="Денис Каминский" userId="9e5b0b421e6112c6" providerId="LiveId" clId="{2521696B-1D24-4CBA-8333-2D1B451AD83A}" dt="2025-10-08T15:50:22.242" v="521"/>
        <pc:sldMkLst>
          <pc:docMk/>
          <pc:sldMk cId="3402816546" sldId="502"/>
        </pc:sldMkLst>
        <pc:spChg chg="mod">
          <ac:chgData name="Денис Каминский" userId="9e5b0b421e6112c6" providerId="LiveId" clId="{2521696B-1D24-4CBA-8333-2D1B451AD83A}" dt="2025-10-08T15:50:22.242" v="521"/>
          <ac:spMkLst>
            <pc:docMk/>
            <pc:sldMk cId="3402816546" sldId="502"/>
            <ac:spMk id="2" creationId="{7D5C3699-D805-BBAA-25E8-208268A996EC}"/>
          </ac:spMkLst>
        </pc:spChg>
      </pc:sldChg>
      <pc:sldChg chg="modSp mod">
        <pc:chgData name="Денис Каминский" userId="9e5b0b421e6112c6" providerId="LiveId" clId="{2521696B-1D24-4CBA-8333-2D1B451AD83A}" dt="2025-10-08T15:53:32.939" v="603" actId="20577"/>
        <pc:sldMkLst>
          <pc:docMk/>
          <pc:sldMk cId="3678344071" sldId="503"/>
        </pc:sldMkLst>
        <pc:spChg chg="mod">
          <ac:chgData name="Денис Каминский" userId="9e5b0b421e6112c6" providerId="LiveId" clId="{2521696B-1D24-4CBA-8333-2D1B451AD83A}" dt="2025-10-08T15:53:32.939" v="603" actId="20577"/>
          <ac:spMkLst>
            <pc:docMk/>
            <pc:sldMk cId="3678344071" sldId="503"/>
            <ac:spMk id="3" creationId="{D83C184A-AC7A-8AEB-4764-014E72AB3E0E}"/>
          </ac:spMkLst>
        </pc:spChg>
      </pc:sldChg>
      <pc:sldChg chg="addSp modSp mod modAnim">
        <pc:chgData name="Денис Каминский" userId="9e5b0b421e6112c6" providerId="LiveId" clId="{2521696B-1D24-4CBA-8333-2D1B451AD83A}" dt="2025-10-08T15:55:14.179" v="635"/>
        <pc:sldMkLst>
          <pc:docMk/>
          <pc:sldMk cId="161501399" sldId="504"/>
        </pc:sldMkLst>
        <pc:spChg chg="mod">
          <ac:chgData name="Денис Каминский" userId="9e5b0b421e6112c6" providerId="LiveId" clId="{2521696B-1D24-4CBA-8333-2D1B451AD83A}" dt="2025-10-08T15:54:46.457" v="632" actId="20577"/>
          <ac:spMkLst>
            <pc:docMk/>
            <pc:sldMk cId="161501399" sldId="504"/>
            <ac:spMk id="4" creationId="{7E0CA07F-916C-7364-DCED-AE8D5FEC1012}"/>
          </ac:spMkLst>
        </pc:spChg>
        <pc:picChg chg="add mod">
          <ac:chgData name="Денис Каминский" userId="9e5b0b421e6112c6" providerId="LiveId" clId="{2521696B-1D24-4CBA-8333-2D1B451AD83A}" dt="2025-10-08T15:54:53.275" v="633" actId="1076"/>
          <ac:picMkLst>
            <pc:docMk/>
            <pc:sldMk cId="161501399" sldId="504"/>
            <ac:picMk id="5" creationId="{3886A673-ECEB-5DA5-87BF-CED0A2B3F000}"/>
          </ac:picMkLst>
        </pc:picChg>
      </pc:sldChg>
      <pc:sldChg chg="addSp delSp modSp mod">
        <pc:chgData name="Денис Каминский" userId="9e5b0b421e6112c6" providerId="LiveId" clId="{2521696B-1D24-4CBA-8333-2D1B451AD83A}" dt="2025-10-08T15:58:00.704" v="680" actId="14100"/>
        <pc:sldMkLst>
          <pc:docMk/>
          <pc:sldMk cId="1469004916" sldId="510"/>
        </pc:sldMkLst>
        <pc:spChg chg="add del mod">
          <ac:chgData name="Денис Каминский" userId="9e5b0b421e6112c6" providerId="LiveId" clId="{2521696B-1D24-4CBA-8333-2D1B451AD83A}" dt="2025-10-08T15:58:00.704" v="680" actId="14100"/>
          <ac:spMkLst>
            <pc:docMk/>
            <pc:sldMk cId="1469004916" sldId="510"/>
            <ac:spMk id="5" creationId="{A95F5A2D-DA8F-F0D2-9314-8293BFB162D3}"/>
          </ac:spMkLst>
        </pc:spChg>
        <pc:spChg chg="add del mod">
          <ac:chgData name="Денис Каминский" userId="9e5b0b421e6112c6" providerId="LiveId" clId="{2521696B-1D24-4CBA-8333-2D1B451AD83A}" dt="2025-10-08T15:56:54.308" v="642" actId="478"/>
          <ac:spMkLst>
            <pc:docMk/>
            <pc:sldMk cId="1469004916" sldId="510"/>
            <ac:spMk id="8" creationId="{E34DEF3F-A525-6D76-5653-1B0041286F09}"/>
          </ac:spMkLst>
        </pc:spChg>
        <pc:picChg chg="add del">
          <ac:chgData name="Денис Каминский" userId="9e5b0b421e6112c6" providerId="LiveId" clId="{2521696B-1D24-4CBA-8333-2D1B451AD83A}" dt="2025-10-08T15:56:57.968" v="644" actId="478"/>
          <ac:picMkLst>
            <pc:docMk/>
            <pc:sldMk cId="1469004916" sldId="510"/>
            <ac:picMk id="4" creationId="{0ACDFE18-0B63-DC43-175B-22DE372750AD}"/>
          </ac:picMkLst>
        </pc:picChg>
        <pc:picChg chg="add mod">
          <ac:chgData name="Денис Каминский" userId="9e5b0b421e6112c6" providerId="LiveId" clId="{2521696B-1D24-4CBA-8333-2D1B451AD83A}" dt="2025-10-08T15:56:39.107" v="638"/>
          <ac:picMkLst>
            <pc:docMk/>
            <pc:sldMk cId="1469004916" sldId="510"/>
            <ac:picMk id="9" creationId="{625BD022-1F0D-A375-331A-29DB8FBC2C25}"/>
          </ac:picMkLst>
        </pc:picChg>
        <pc:picChg chg="add mod">
          <ac:chgData name="Денис Каминский" userId="9e5b0b421e6112c6" providerId="LiveId" clId="{2521696B-1D24-4CBA-8333-2D1B451AD83A}" dt="2025-10-08T15:56:41.809" v="640"/>
          <ac:picMkLst>
            <pc:docMk/>
            <pc:sldMk cId="1469004916" sldId="510"/>
            <ac:picMk id="10" creationId="{A3D3DF85-2111-3488-7230-2593BD37BDBF}"/>
          </ac:picMkLst>
        </pc:picChg>
        <pc:picChg chg="add mod">
          <ac:chgData name="Денис Каминский" userId="9e5b0b421e6112c6" providerId="LiveId" clId="{2521696B-1D24-4CBA-8333-2D1B451AD83A}" dt="2025-10-08T15:57:16.421" v="650" actId="14100"/>
          <ac:picMkLst>
            <pc:docMk/>
            <pc:sldMk cId="1469004916" sldId="510"/>
            <ac:picMk id="11" creationId="{3B604615-5470-FD63-6B1F-BEA186907DAE}"/>
          </ac:picMkLst>
        </pc:picChg>
      </pc:sldChg>
      <pc:sldChg chg="addSp modSp mod">
        <pc:chgData name="Денис Каминский" userId="9e5b0b421e6112c6" providerId="LiveId" clId="{2521696B-1D24-4CBA-8333-2D1B451AD83A}" dt="2025-10-08T15:58:31.308" v="693" actId="1076"/>
        <pc:sldMkLst>
          <pc:docMk/>
          <pc:sldMk cId="1156219655" sldId="511"/>
        </pc:sldMkLst>
        <pc:spChg chg="add mod">
          <ac:chgData name="Денис Каминский" userId="9e5b0b421e6112c6" providerId="LiveId" clId="{2521696B-1D24-4CBA-8333-2D1B451AD83A}" dt="2025-10-08T15:58:31.308" v="693" actId="1076"/>
          <ac:spMkLst>
            <pc:docMk/>
            <pc:sldMk cId="1156219655" sldId="511"/>
            <ac:spMk id="4" creationId="{34B95E58-69F7-6EE5-A14C-3A1AB295C658}"/>
          </ac:spMkLst>
        </pc:spChg>
        <pc:spChg chg="add mod">
          <ac:chgData name="Денис Каминский" userId="9e5b0b421e6112c6" providerId="LiveId" clId="{2521696B-1D24-4CBA-8333-2D1B451AD83A}" dt="2025-10-08T15:58:21.454" v="692" actId="14100"/>
          <ac:spMkLst>
            <pc:docMk/>
            <pc:sldMk cId="1156219655" sldId="511"/>
            <ac:spMk id="5" creationId="{9101939B-051E-BA7E-46D0-B7FD95890596}"/>
          </ac:spMkLst>
        </pc:spChg>
      </pc:sldChg>
      <pc:sldChg chg="modSp mod">
        <pc:chgData name="Денис Каминский" userId="9e5b0b421e6112c6" providerId="LiveId" clId="{2521696B-1D24-4CBA-8333-2D1B451AD83A}" dt="2025-10-08T15:59:41.743" v="705" actId="20577"/>
        <pc:sldMkLst>
          <pc:docMk/>
          <pc:sldMk cId="724381808" sldId="513"/>
        </pc:sldMkLst>
        <pc:spChg chg="mod">
          <ac:chgData name="Денис Каминский" userId="9e5b0b421e6112c6" providerId="LiveId" clId="{2521696B-1D24-4CBA-8333-2D1B451AD83A}" dt="2025-10-08T15:59:31.798" v="704" actId="207"/>
          <ac:spMkLst>
            <pc:docMk/>
            <pc:sldMk cId="724381808" sldId="513"/>
            <ac:spMk id="6" creationId="{03E95DBF-BE26-1114-9A72-901A2040BDFA}"/>
          </ac:spMkLst>
        </pc:spChg>
        <pc:spChg chg="mod">
          <ac:chgData name="Денис Каминский" userId="9e5b0b421e6112c6" providerId="LiveId" clId="{2521696B-1D24-4CBA-8333-2D1B451AD83A}" dt="2025-10-08T15:59:41.743" v="705" actId="20577"/>
          <ac:spMkLst>
            <pc:docMk/>
            <pc:sldMk cId="724381808" sldId="513"/>
            <ac:spMk id="8" creationId="{68D785FB-965F-7E4A-FA6E-0BB8CF30AE2C}"/>
          </ac:spMkLst>
        </pc:spChg>
      </pc:sldChg>
      <pc:sldChg chg="modSp del mod">
        <pc:chgData name="Денис Каминский" userId="9e5b0b421e6112c6" providerId="LiveId" clId="{2521696B-1D24-4CBA-8333-2D1B451AD83A}" dt="2025-10-08T16:00:17.808" v="708" actId="47"/>
        <pc:sldMkLst>
          <pc:docMk/>
          <pc:sldMk cId="3962380395" sldId="516"/>
        </pc:sldMkLst>
        <pc:graphicFrameChg chg="mod">
          <ac:chgData name="Денис Каминский" userId="9e5b0b421e6112c6" providerId="LiveId" clId="{2521696B-1D24-4CBA-8333-2D1B451AD83A}" dt="2025-10-08T16:00:08.798" v="707" actId="14100"/>
          <ac:graphicFrameMkLst>
            <pc:docMk/>
            <pc:sldMk cId="3962380395" sldId="516"/>
            <ac:graphicFrameMk id="5" creationId="{B9BAFC0D-6B3F-00F8-118A-4345106F70C0}"/>
          </ac:graphicFrameMkLst>
        </pc:graphicFrameChg>
      </pc:sldChg>
      <pc:sldChg chg="addSp delSp modSp mod">
        <pc:chgData name="Денис Каминский" userId="9e5b0b421e6112c6" providerId="LiveId" clId="{2521696B-1D24-4CBA-8333-2D1B451AD83A}" dt="2025-10-08T16:05:08.340" v="770" actId="1076"/>
        <pc:sldMkLst>
          <pc:docMk/>
          <pc:sldMk cId="1848294876" sldId="517"/>
        </pc:sldMkLst>
        <pc:spChg chg="add mod ord">
          <ac:chgData name="Денис Каминский" userId="9e5b0b421e6112c6" providerId="LiveId" clId="{2521696B-1D24-4CBA-8333-2D1B451AD83A}" dt="2025-10-08T16:05:08.340" v="770" actId="1076"/>
          <ac:spMkLst>
            <pc:docMk/>
            <pc:sldMk cId="1848294876" sldId="517"/>
            <ac:spMk id="4" creationId="{C90CDD1C-A40C-743D-9496-10CB2F03FF96}"/>
          </ac:spMkLst>
        </pc:spChg>
        <pc:spChg chg="mod">
          <ac:chgData name="Денис Каминский" userId="9e5b0b421e6112c6" providerId="LiveId" clId="{2521696B-1D24-4CBA-8333-2D1B451AD83A}" dt="2025-10-08T16:02:37.570" v="739"/>
          <ac:spMkLst>
            <pc:docMk/>
            <pc:sldMk cId="1848294876" sldId="517"/>
            <ac:spMk id="9" creationId="{66CE5CDF-B668-1913-255D-79DC2F30A1F4}"/>
          </ac:spMkLst>
        </pc:spChg>
        <pc:spChg chg="mod">
          <ac:chgData name="Денис Каминский" userId="9e5b0b421e6112c6" providerId="LiveId" clId="{2521696B-1D24-4CBA-8333-2D1B451AD83A}" dt="2025-10-08T16:02:37.570" v="739"/>
          <ac:spMkLst>
            <pc:docMk/>
            <pc:sldMk cId="1848294876" sldId="517"/>
            <ac:spMk id="10" creationId="{FA973453-4C9B-D634-7B89-CC49D9BF54F5}"/>
          </ac:spMkLst>
        </pc:spChg>
        <pc:spChg chg="mod">
          <ac:chgData name="Денис Каминский" userId="9e5b0b421e6112c6" providerId="LiveId" clId="{2521696B-1D24-4CBA-8333-2D1B451AD83A}" dt="2025-10-08T16:05:08.340" v="770" actId="1076"/>
          <ac:spMkLst>
            <pc:docMk/>
            <pc:sldMk cId="1848294876" sldId="517"/>
            <ac:spMk id="13" creationId="{BFB3E892-1866-4542-F431-34B6FDD2649A}"/>
          </ac:spMkLst>
        </pc:spChg>
        <pc:spChg chg="add del mod">
          <ac:chgData name="Денис Каминский" userId="9e5b0b421e6112c6" providerId="LiveId" clId="{2521696B-1D24-4CBA-8333-2D1B451AD83A}" dt="2025-10-08T16:02:28.452" v="736" actId="21"/>
          <ac:spMkLst>
            <pc:docMk/>
            <pc:sldMk cId="1848294876" sldId="517"/>
            <ac:spMk id="14" creationId="{C90CDD1C-A40C-743D-9496-10CB2F03FF96}"/>
          </ac:spMkLst>
        </pc:spChg>
        <pc:grpChg chg="add mod ord">
          <ac:chgData name="Денис Каминский" userId="9e5b0b421e6112c6" providerId="LiveId" clId="{2521696B-1D24-4CBA-8333-2D1B451AD83A}" dt="2025-10-08T16:05:08.340" v="770" actId="1076"/>
          <ac:grpSpMkLst>
            <pc:docMk/>
            <pc:sldMk cId="1848294876" sldId="517"/>
            <ac:grpSpMk id="5" creationId="{BFC33EB1-716B-8280-8606-42699B224C08}"/>
          </ac:grpSpMkLst>
        </pc:grpChg>
        <pc:grpChg chg="add del">
          <ac:chgData name="Денис Каминский" userId="9e5b0b421e6112c6" providerId="LiveId" clId="{2521696B-1D24-4CBA-8333-2D1B451AD83A}" dt="2025-10-08T16:02:28.452" v="736" actId="21"/>
          <ac:grpSpMkLst>
            <pc:docMk/>
            <pc:sldMk cId="1848294876" sldId="517"/>
            <ac:grpSpMk id="17" creationId="{BFC33EB1-716B-8280-8606-42699B224C08}"/>
          </ac:grpSpMkLst>
        </pc:grpChg>
        <pc:graphicFrameChg chg="mod modGraphic">
          <ac:chgData name="Денис Каминский" userId="9e5b0b421e6112c6" providerId="LiveId" clId="{2521696B-1D24-4CBA-8333-2D1B451AD83A}" dt="2025-10-08T16:05:08.340" v="770" actId="1076"/>
          <ac:graphicFrameMkLst>
            <pc:docMk/>
            <pc:sldMk cId="1848294876" sldId="517"/>
            <ac:graphicFrameMk id="8" creationId="{98644885-3AC9-AC16-1E7F-8B0362909DFD}"/>
          </ac:graphicFrameMkLst>
        </pc:graphicFrameChg>
      </pc:sldChg>
      <pc:sldChg chg="modSp mod modAnim">
        <pc:chgData name="Денис Каминский" userId="9e5b0b421e6112c6" providerId="LiveId" clId="{2521696B-1D24-4CBA-8333-2D1B451AD83A}" dt="2025-10-08T16:06:22.840" v="780"/>
        <pc:sldMkLst>
          <pc:docMk/>
          <pc:sldMk cId="975648908" sldId="521"/>
        </pc:sldMkLst>
        <pc:spChg chg="mod">
          <ac:chgData name="Денис Каминский" userId="9e5b0b421e6112c6" providerId="LiveId" clId="{2521696B-1D24-4CBA-8333-2D1B451AD83A}" dt="2025-10-08T16:05:53.550" v="774" actId="14100"/>
          <ac:spMkLst>
            <pc:docMk/>
            <pc:sldMk cId="975648908" sldId="521"/>
            <ac:spMk id="6" creationId="{C72274D1-9F82-F93E-5257-106A4880ED25}"/>
          </ac:spMkLst>
        </pc:spChg>
      </pc:sldChg>
      <pc:sldChg chg="modAnim">
        <pc:chgData name="Денис Каминский" userId="9e5b0b421e6112c6" providerId="LiveId" clId="{2521696B-1D24-4CBA-8333-2D1B451AD83A}" dt="2025-10-08T16:07:31.434" v="785"/>
        <pc:sldMkLst>
          <pc:docMk/>
          <pc:sldMk cId="1855545429" sldId="522"/>
        </pc:sldMkLst>
      </pc:sldChg>
      <pc:sldChg chg="modAnim">
        <pc:chgData name="Денис Каминский" userId="9e5b0b421e6112c6" providerId="LiveId" clId="{2521696B-1D24-4CBA-8333-2D1B451AD83A}" dt="2025-10-08T16:07:40.433" v="789"/>
        <pc:sldMkLst>
          <pc:docMk/>
          <pc:sldMk cId="2951469732" sldId="525"/>
        </pc:sldMkLst>
      </pc:sldChg>
      <pc:sldChg chg="modSp mod">
        <pc:chgData name="Денис Каминский" userId="9e5b0b421e6112c6" providerId="LiveId" clId="{2521696B-1D24-4CBA-8333-2D1B451AD83A}" dt="2025-10-08T16:08:41.101" v="812" actId="108"/>
        <pc:sldMkLst>
          <pc:docMk/>
          <pc:sldMk cId="4208074782" sldId="528"/>
        </pc:sldMkLst>
        <pc:spChg chg="mod">
          <ac:chgData name="Денис Каминский" userId="9e5b0b421e6112c6" providerId="LiveId" clId="{2521696B-1D24-4CBA-8333-2D1B451AD83A}" dt="2025-10-08T16:08:41.101" v="812" actId="108"/>
          <ac:spMkLst>
            <pc:docMk/>
            <pc:sldMk cId="4208074782" sldId="528"/>
            <ac:spMk id="2" creationId="{9051050B-B6F3-F7A9-06C2-D410F6E71E88}"/>
          </ac:spMkLst>
        </pc:spChg>
      </pc:sldChg>
      <pc:sldChg chg="modSp mod">
        <pc:chgData name="Денис Каминский" userId="9e5b0b421e6112c6" providerId="LiveId" clId="{2521696B-1D24-4CBA-8333-2D1B451AD83A}" dt="2025-10-08T16:09:49.661" v="823"/>
        <pc:sldMkLst>
          <pc:docMk/>
          <pc:sldMk cId="50407717" sldId="529"/>
        </pc:sldMkLst>
        <pc:spChg chg="mod">
          <ac:chgData name="Денис Каминский" userId="9e5b0b421e6112c6" providerId="LiveId" clId="{2521696B-1D24-4CBA-8333-2D1B451AD83A}" dt="2025-10-08T16:09:05.661" v="817" actId="20577"/>
          <ac:spMkLst>
            <pc:docMk/>
            <pc:sldMk cId="50407717" sldId="529"/>
            <ac:spMk id="2" creationId="{8BC19D57-3299-FEF7-85D5-C65EC7A863A5}"/>
          </ac:spMkLst>
        </pc:spChg>
        <pc:graphicFrameChg chg="mod">
          <ac:chgData name="Денис Каминский" userId="9e5b0b421e6112c6" providerId="LiveId" clId="{2521696B-1D24-4CBA-8333-2D1B451AD83A}" dt="2025-10-08T16:09:49.661" v="823"/>
          <ac:graphicFrameMkLst>
            <pc:docMk/>
            <pc:sldMk cId="50407717" sldId="529"/>
            <ac:graphicFrameMk id="37" creationId="{63516E4A-3B86-FD9D-D928-B2847BF66FB6}"/>
          </ac:graphicFrameMkLst>
        </pc:graphicFrameChg>
      </pc:sldChg>
      <pc:sldChg chg="addSp delSp modSp mod">
        <pc:chgData name="Денис Каминский" userId="9e5b0b421e6112c6" providerId="LiveId" clId="{2521696B-1D24-4CBA-8333-2D1B451AD83A}" dt="2025-10-08T16:15:18.782" v="867" actId="208"/>
        <pc:sldMkLst>
          <pc:docMk/>
          <pc:sldMk cId="161875399" sldId="530"/>
        </pc:sldMkLst>
        <pc:spChg chg="add del mod ord topLvl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3" creationId="{9E93EE6A-7B1F-65F7-BC15-A6EE680D0FE1}"/>
          </ac:spMkLst>
        </pc:spChg>
        <pc:spChg chg="add del mod ord topLvl">
          <ac:chgData name="Денис Каминский" userId="9e5b0b421e6112c6" providerId="LiveId" clId="{2521696B-1D24-4CBA-8333-2D1B451AD83A}" dt="2025-10-08T16:13:05.724" v="846" actId="167"/>
          <ac:spMkLst>
            <pc:docMk/>
            <pc:sldMk cId="161875399" sldId="530"/>
            <ac:spMk id="4" creationId="{70501678-2461-9A77-6CB3-4A3CFE193890}"/>
          </ac:spMkLst>
        </pc:spChg>
        <pc:spChg chg="add del mod topLvl">
          <ac:chgData name="Денис Каминский" userId="9e5b0b421e6112c6" providerId="LiveId" clId="{2521696B-1D24-4CBA-8333-2D1B451AD83A}" dt="2025-10-08T16:11:46.514" v="833" actId="478"/>
          <ac:spMkLst>
            <pc:docMk/>
            <pc:sldMk cId="161875399" sldId="530"/>
            <ac:spMk id="8" creationId="{05635F08-923E-CF6A-ADBB-125FED41E295}"/>
          </ac:spMkLst>
        </pc:spChg>
        <pc:spChg chg="add mod">
          <ac:chgData name="Денис Каминский" userId="9e5b0b421e6112c6" providerId="LiveId" clId="{2521696B-1D24-4CBA-8333-2D1B451AD83A}" dt="2025-10-08T16:13:09.029" v="848"/>
          <ac:spMkLst>
            <pc:docMk/>
            <pc:sldMk cId="161875399" sldId="530"/>
            <ac:spMk id="9" creationId="{B6E0B714-CE63-2BD6-0597-8B799312AB9B}"/>
          </ac:spMkLst>
        </pc:spChg>
        <pc:spChg chg="add mod">
          <ac:chgData name="Денис Каминский" userId="9e5b0b421e6112c6" providerId="LiveId" clId="{2521696B-1D24-4CBA-8333-2D1B451AD83A}" dt="2025-10-08T16:13:09.029" v="848"/>
          <ac:spMkLst>
            <pc:docMk/>
            <pc:sldMk cId="161875399" sldId="530"/>
            <ac:spMk id="10" creationId="{0B3C9D49-A410-DD82-9B38-BBF4664813FF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1" creationId="{D708A2B3-7456-C723-7DBC-88B94D878AFF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2" creationId="{49B31645-F44F-D1F9-A821-676D1BA74C2A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3" creationId="{20588DCC-4B28-808D-3A5A-7F3A4E71C0DD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4" creationId="{3B5DC227-7D2C-484D-46EA-2482D7B8C735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5" creationId="{7739754A-AA79-FBB8-24B7-AB856B498D16}"/>
          </ac:spMkLst>
        </pc:spChg>
        <pc:spChg chg="add mod">
          <ac:chgData name="Денис Каминский" userId="9e5b0b421e6112c6" providerId="LiveId" clId="{2521696B-1D24-4CBA-8333-2D1B451AD83A}" dt="2025-10-08T16:13:23.826" v="851" actId="571"/>
          <ac:spMkLst>
            <pc:docMk/>
            <pc:sldMk cId="161875399" sldId="530"/>
            <ac:spMk id="16" creationId="{08CF38D4-FA6D-EBF6-55A6-442E2BE1252B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7" creationId="{497E0394-38B1-BF47-8F1A-E8A780F43D21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18" creationId="{750645B0-FFF0-CC57-38B8-66F213218F30}"/>
          </ac:spMkLst>
        </pc:spChg>
        <pc:spChg chg="add mod">
          <ac:chgData name="Денис Каминский" userId="9e5b0b421e6112c6" providerId="LiveId" clId="{2521696B-1D24-4CBA-8333-2D1B451AD83A}" dt="2025-10-08T16:13:40.455" v="854" actId="571"/>
          <ac:spMkLst>
            <pc:docMk/>
            <pc:sldMk cId="161875399" sldId="530"/>
            <ac:spMk id="19" creationId="{39E03F29-FB60-C4D5-56C8-26A82EC85FEC}"/>
          </ac:spMkLst>
        </pc:spChg>
        <pc:spChg chg="add mod">
          <ac:chgData name="Денис Каминский" userId="9e5b0b421e6112c6" providerId="LiveId" clId="{2521696B-1D24-4CBA-8333-2D1B451AD83A}" dt="2025-10-08T16:13:40.455" v="854" actId="571"/>
          <ac:spMkLst>
            <pc:docMk/>
            <pc:sldMk cId="161875399" sldId="530"/>
            <ac:spMk id="20" creationId="{AD93150F-FFC6-6F3D-2B7D-DEFA17F8C441}"/>
          </ac:spMkLst>
        </pc:spChg>
        <pc:spChg chg="add mod">
          <ac:chgData name="Денис Каминский" userId="9e5b0b421e6112c6" providerId="LiveId" clId="{2521696B-1D24-4CBA-8333-2D1B451AD83A}" dt="2025-10-08T16:13:50.026" v="856" actId="571"/>
          <ac:spMkLst>
            <pc:docMk/>
            <pc:sldMk cId="161875399" sldId="530"/>
            <ac:spMk id="21" creationId="{CEB3B06D-82CC-F514-6B85-394294E45B54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22" creationId="{DEAD6606-3E0D-2628-B787-7D55A79F6538}"/>
          </ac:spMkLst>
        </pc:spChg>
        <pc:spChg chg="add mod ord">
          <ac:chgData name="Денис Каминский" userId="9e5b0b421e6112c6" providerId="LiveId" clId="{2521696B-1D24-4CBA-8333-2D1B451AD83A}" dt="2025-10-08T16:15:18.782" v="867" actId="208"/>
          <ac:spMkLst>
            <pc:docMk/>
            <pc:sldMk cId="161875399" sldId="530"/>
            <ac:spMk id="23" creationId="{AA647AC5-886F-DF39-F0BD-73E20B0423A6}"/>
          </ac:spMkLst>
        </pc:spChg>
        <pc:grpChg chg="add del mod">
          <ac:chgData name="Денис Каминский" userId="9e5b0b421e6112c6" providerId="LiveId" clId="{2521696B-1D24-4CBA-8333-2D1B451AD83A}" dt="2025-10-08T16:11:39.519" v="829" actId="165"/>
          <ac:grpSpMkLst>
            <pc:docMk/>
            <pc:sldMk cId="161875399" sldId="530"/>
            <ac:grpSpMk id="2" creationId="{C140E60E-0ECD-F27D-DEC9-646B2E9B7F46}"/>
          </ac:grpSpMkLst>
        </pc:grpChg>
        <pc:grpChg chg="add del">
          <ac:chgData name="Денис Каминский" userId="9e5b0b421e6112c6" providerId="LiveId" clId="{2521696B-1D24-4CBA-8333-2D1B451AD83A}" dt="2025-10-08T16:11:25.821" v="826" actId="21"/>
          <ac:grpSpMkLst>
            <pc:docMk/>
            <pc:sldMk cId="161875399" sldId="530"/>
            <ac:grpSpMk id="94" creationId="{374F8F74-ADBF-7827-F0CD-99CFADA68478}"/>
          </ac:grpSpMkLst>
        </pc:grpChg>
        <pc:picChg chg="add del mod topLvl">
          <ac:chgData name="Денис Каминский" userId="9e5b0b421e6112c6" providerId="LiveId" clId="{2521696B-1D24-4CBA-8333-2D1B451AD83A}" dt="2025-10-08T16:11:44.136" v="832" actId="478"/>
          <ac:picMkLst>
            <pc:docMk/>
            <pc:sldMk cId="161875399" sldId="530"/>
            <ac:picMk id="6" creationId="{4277F8FB-E74E-FEB5-F65F-A9D2803CEE81}"/>
          </ac:picMkLst>
        </pc:picChg>
      </pc:sldChg>
      <pc:sldChg chg="modSp mod">
        <pc:chgData name="Денис Каминский" userId="9e5b0b421e6112c6" providerId="LiveId" clId="{2521696B-1D24-4CBA-8333-2D1B451AD83A}" dt="2025-10-08T16:16:45.615" v="878"/>
        <pc:sldMkLst>
          <pc:docMk/>
          <pc:sldMk cId="2596502710" sldId="535"/>
        </pc:sldMkLst>
        <pc:graphicFrameChg chg="mod">
          <ac:chgData name="Денис Каминский" userId="9e5b0b421e6112c6" providerId="LiveId" clId="{2521696B-1D24-4CBA-8333-2D1B451AD83A}" dt="2025-10-08T16:16:45.615" v="878"/>
          <ac:graphicFrameMkLst>
            <pc:docMk/>
            <pc:sldMk cId="2596502710" sldId="535"/>
            <ac:graphicFrameMk id="11" creationId="{568FB219-A9AD-D9D0-9152-FBB17F2FC5E6}"/>
          </ac:graphicFrameMkLst>
        </pc:graphicFrameChg>
        <pc:graphicFrameChg chg="mod">
          <ac:chgData name="Денис Каминский" userId="9e5b0b421e6112c6" providerId="LiveId" clId="{2521696B-1D24-4CBA-8333-2D1B451AD83A}" dt="2025-10-08T16:16:17.490" v="871"/>
          <ac:graphicFrameMkLst>
            <pc:docMk/>
            <pc:sldMk cId="2596502710" sldId="535"/>
            <ac:graphicFrameMk id="12" creationId="{8B5D869F-1C15-FDA2-BBDF-A6E1F46A0400}"/>
          </ac:graphicFrameMkLst>
        </pc:graphicFrameChg>
      </pc:sldChg>
      <pc:sldChg chg="addSp modSp mod modAnim">
        <pc:chgData name="Денис Каминский" userId="9e5b0b421e6112c6" providerId="LiveId" clId="{2521696B-1D24-4CBA-8333-2D1B451AD83A}" dt="2025-10-08T16:18:59.388" v="896" actId="1036"/>
        <pc:sldMkLst>
          <pc:docMk/>
          <pc:sldMk cId="1285794526" sldId="537"/>
        </pc:sldMkLst>
        <pc:spChg chg="mod">
          <ac:chgData name="Денис Каминский" userId="9e5b0b421e6112c6" providerId="LiveId" clId="{2521696B-1D24-4CBA-8333-2D1B451AD83A}" dt="2025-10-08T16:18:16.041" v="886" actId="20577"/>
          <ac:spMkLst>
            <pc:docMk/>
            <pc:sldMk cId="1285794526" sldId="537"/>
            <ac:spMk id="2" creationId="{257B4A0A-E3F1-8797-B171-54CC70CBBDC3}"/>
          </ac:spMkLst>
        </pc:spChg>
        <pc:spChg chg="add mod">
          <ac:chgData name="Денис Каминский" userId="9e5b0b421e6112c6" providerId="LiveId" clId="{2521696B-1D24-4CBA-8333-2D1B451AD83A}" dt="2025-10-08T16:18:59.388" v="896" actId="1036"/>
          <ac:spMkLst>
            <pc:docMk/>
            <pc:sldMk cId="1285794526" sldId="537"/>
            <ac:spMk id="3" creationId="{029A2B2C-3133-D743-CD2F-B9B98CEFA886}"/>
          </ac:spMkLst>
        </pc:spChg>
      </pc:sldChg>
      <pc:sldChg chg="modSp mod modAnim">
        <pc:chgData name="Денис Каминский" userId="9e5b0b421e6112c6" providerId="LiveId" clId="{2521696B-1D24-4CBA-8333-2D1B451AD83A}" dt="2025-10-08T16:35:49.319" v="1101" actId="1036"/>
        <pc:sldMkLst>
          <pc:docMk/>
          <pc:sldMk cId="3512013531" sldId="542"/>
        </pc:sldMkLst>
        <pc:spChg chg="mod">
          <ac:chgData name="Денис Каминский" userId="9e5b0b421e6112c6" providerId="LiveId" clId="{2521696B-1D24-4CBA-8333-2D1B451AD83A}" dt="2025-10-08T16:35:37.807" v="1098" actId="14100"/>
          <ac:spMkLst>
            <pc:docMk/>
            <pc:sldMk cId="3512013531" sldId="542"/>
            <ac:spMk id="6" creationId="{751C6AFD-133F-024E-808E-817A0B1E2B0A}"/>
          </ac:spMkLst>
        </pc:spChg>
        <pc:picChg chg="mod">
          <ac:chgData name="Денис Каминский" userId="9e5b0b421e6112c6" providerId="LiveId" clId="{2521696B-1D24-4CBA-8333-2D1B451AD83A}" dt="2025-10-08T16:35:49.319" v="1101" actId="1036"/>
          <ac:picMkLst>
            <pc:docMk/>
            <pc:sldMk cId="3512013531" sldId="542"/>
            <ac:picMk id="5" creationId="{2ACE4FA4-D42B-F12D-1CDD-3842EE19EDBC}"/>
          </ac:picMkLst>
        </pc:picChg>
      </pc:sldChg>
      <pc:sldChg chg="addSp delSp modSp add mod">
        <pc:chgData name="Денис Каминский" userId="9e5b0b421e6112c6" providerId="LiveId" clId="{2521696B-1D24-4CBA-8333-2D1B451AD83A}" dt="2025-10-08T15:33:03.791" v="160" actId="1076"/>
        <pc:sldMkLst>
          <pc:docMk/>
          <pc:sldMk cId="1773378418" sldId="543"/>
        </pc:sldMkLst>
        <pc:picChg chg="add del mod">
          <ac:chgData name="Денис Каминский" userId="9e5b0b421e6112c6" providerId="LiveId" clId="{2521696B-1D24-4CBA-8333-2D1B451AD83A}" dt="2025-10-08T15:32:55.574" v="157" actId="21"/>
          <ac:picMkLst>
            <pc:docMk/>
            <pc:sldMk cId="1773378418" sldId="543"/>
            <ac:picMk id="2" creationId="{FADAFF53-6FF1-A022-A6A0-171E863E10F0}"/>
          </ac:picMkLst>
        </pc:picChg>
        <pc:picChg chg="del">
          <ac:chgData name="Денис Каминский" userId="9e5b0b421e6112c6" providerId="LiveId" clId="{2521696B-1D24-4CBA-8333-2D1B451AD83A}" dt="2025-10-08T15:32:56.856" v="158" actId="478"/>
          <ac:picMkLst>
            <pc:docMk/>
            <pc:sldMk cId="1773378418" sldId="543"/>
            <ac:picMk id="6" creationId="{AFBDAC9E-E818-7042-83FE-43015D5FE4F1}"/>
          </ac:picMkLst>
        </pc:picChg>
        <pc:picChg chg="add mod">
          <ac:chgData name="Денис Каминский" userId="9e5b0b421e6112c6" providerId="LiveId" clId="{2521696B-1D24-4CBA-8333-2D1B451AD83A}" dt="2025-10-08T15:33:03.791" v="160" actId="1076"/>
          <ac:picMkLst>
            <pc:docMk/>
            <pc:sldMk cId="1773378418" sldId="543"/>
            <ac:picMk id="7" creationId="{FADAFF53-6FF1-A022-A6A0-171E863E10F0}"/>
          </ac:picMkLst>
        </pc:picChg>
      </pc:sldChg>
      <pc:sldChg chg="modSp add mod modClrScheme chgLayout">
        <pc:chgData name="Денис Каминский" userId="9e5b0b421e6112c6" providerId="LiveId" clId="{2521696B-1D24-4CBA-8333-2D1B451AD83A}" dt="2025-10-08T15:45:17.096" v="355" actId="20577"/>
        <pc:sldMkLst>
          <pc:docMk/>
          <pc:sldMk cId="2844245967" sldId="544"/>
        </pc:sldMkLst>
        <pc:spChg chg="mod ord">
          <ac:chgData name="Денис Каминский" userId="9e5b0b421e6112c6" providerId="LiveId" clId="{2521696B-1D24-4CBA-8333-2D1B451AD83A}" dt="2025-10-08T15:45:17.096" v="355" actId="20577"/>
          <ac:spMkLst>
            <pc:docMk/>
            <pc:sldMk cId="2844245967" sldId="544"/>
            <ac:spMk id="3" creationId="{D985B24C-9B8A-98A5-FA9D-9AD5002D5102}"/>
          </ac:spMkLst>
        </pc:spChg>
        <pc:spChg chg="mod ord">
          <ac:chgData name="Денис Каминский" userId="9e5b0b421e6112c6" providerId="LiveId" clId="{2521696B-1D24-4CBA-8333-2D1B451AD83A}" dt="2025-10-08T15:43:32.159" v="289" actId="700"/>
          <ac:spMkLst>
            <pc:docMk/>
            <pc:sldMk cId="2844245967" sldId="544"/>
            <ac:spMk id="4" creationId="{D89BE146-44A0-58A6-2EF8-07169D224294}"/>
          </ac:spMkLst>
        </pc:spChg>
      </pc:sldChg>
      <pc:sldChg chg="modSp add mod">
        <pc:chgData name="Денис Каминский" userId="9e5b0b421e6112c6" providerId="LiveId" clId="{2521696B-1D24-4CBA-8333-2D1B451AD83A}" dt="2025-10-08T15:46:31.031" v="422" actId="20577"/>
        <pc:sldMkLst>
          <pc:docMk/>
          <pc:sldMk cId="2157061101" sldId="545"/>
        </pc:sldMkLst>
        <pc:spChg chg="mod">
          <ac:chgData name="Денис Каминский" userId="9e5b0b421e6112c6" providerId="LiveId" clId="{2521696B-1D24-4CBA-8333-2D1B451AD83A}" dt="2025-10-08T15:46:31.031" v="422" actId="20577"/>
          <ac:spMkLst>
            <pc:docMk/>
            <pc:sldMk cId="2157061101" sldId="545"/>
            <ac:spMk id="3" creationId="{ECE1AE64-CFA4-BB09-62AD-B4BCE24AAC1E}"/>
          </ac:spMkLst>
        </pc:spChg>
      </pc:sldChg>
      <pc:sldChg chg="modSp add mod">
        <pc:chgData name="Денис Каминский" userId="9e5b0b421e6112c6" providerId="LiveId" clId="{2521696B-1D24-4CBA-8333-2D1B451AD83A}" dt="2025-10-08T16:00:51.656" v="710" actId="1076"/>
        <pc:sldMkLst>
          <pc:docMk/>
          <pc:sldMk cId="1914630236" sldId="546"/>
        </pc:sldMkLst>
        <pc:graphicFrameChg chg="mod">
          <ac:chgData name="Денис Каминский" userId="9e5b0b421e6112c6" providerId="LiveId" clId="{2521696B-1D24-4CBA-8333-2D1B451AD83A}" dt="2025-10-08T16:00:51.656" v="710" actId="1076"/>
          <ac:graphicFrameMkLst>
            <pc:docMk/>
            <pc:sldMk cId="1914630236" sldId="546"/>
            <ac:graphicFrameMk id="5" creationId="{063E97BF-5073-472F-C515-C49D7330EFD7}"/>
          </ac:graphicFrameMkLst>
        </pc:graphicFrameChg>
      </pc:sldChg>
      <pc:sldChg chg="modSp add mod modClrScheme chgLayout">
        <pc:chgData name="Денис Каминский" userId="9e5b0b421e6112c6" providerId="LiveId" clId="{2521696B-1D24-4CBA-8333-2D1B451AD83A}" dt="2025-10-08T16:19:58.941" v="915" actId="1076"/>
        <pc:sldMkLst>
          <pc:docMk/>
          <pc:sldMk cId="583941292" sldId="547"/>
        </pc:sldMkLst>
        <pc:spChg chg="mod ord">
          <ac:chgData name="Денис Каминский" userId="9e5b0b421e6112c6" providerId="LiveId" clId="{2521696B-1D24-4CBA-8333-2D1B451AD83A}" dt="2025-10-08T16:19:58.941" v="915" actId="1076"/>
          <ac:spMkLst>
            <pc:docMk/>
            <pc:sldMk cId="583941292" sldId="547"/>
            <ac:spMk id="3" creationId="{C3FDE87A-83AC-1C14-7533-40FDBEB31BDC}"/>
          </ac:spMkLst>
        </pc:spChg>
        <pc:spChg chg="mod ord">
          <ac:chgData name="Денис Каминский" userId="9e5b0b421e6112c6" providerId="LiveId" clId="{2521696B-1D24-4CBA-8333-2D1B451AD83A}" dt="2025-10-08T16:19:51.997" v="911" actId="700"/>
          <ac:spMkLst>
            <pc:docMk/>
            <pc:sldMk cId="583941292" sldId="547"/>
            <ac:spMk id="4" creationId="{82120198-703D-DD22-B793-28B3434E8512}"/>
          </ac:spMkLst>
        </pc:spChg>
      </pc:sldChg>
      <pc:sldChg chg="addSp delSp add del mod">
        <pc:chgData name="Денис Каминский" userId="9e5b0b421e6112c6" providerId="LiveId" clId="{2521696B-1D24-4CBA-8333-2D1B451AD83A}" dt="2025-10-08T16:04:53.118" v="767" actId="47"/>
        <pc:sldMkLst>
          <pc:docMk/>
          <pc:sldMk cId="3987393411" sldId="547"/>
        </pc:sldMkLst>
        <pc:spChg chg="add del">
          <ac:chgData name="Денис Каминский" userId="9e5b0b421e6112c6" providerId="LiveId" clId="{2521696B-1D24-4CBA-8333-2D1B451AD83A}" dt="2025-10-08T16:04:15.898" v="761" actId="21"/>
          <ac:spMkLst>
            <pc:docMk/>
            <pc:sldMk cId="3987393411" sldId="547"/>
            <ac:spMk id="14" creationId="{01A15211-67E5-A411-EAFE-866703A93524}"/>
          </ac:spMkLst>
        </pc:spChg>
        <pc:grpChg chg="add del">
          <ac:chgData name="Денис Каминский" userId="9e5b0b421e6112c6" providerId="LiveId" clId="{2521696B-1D24-4CBA-8333-2D1B451AD83A}" dt="2025-10-08T16:04:15.898" v="761" actId="21"/>
          <ac:grpSpMkLst>
            <pc:docMk/>
            <pc:sldMk cId="3987393411" sldId="547"/>
            <ac:grpSpMk id="17" creationId="{ED7DAC3C-F5AA-AD86-08ED-7B674E3A7980}"/>
          </ac:grpSpMkLst>
        </pc:grpChg>
      </pc:sldChg>
      <pc:sldChg chg="add del">
        <pc:chgData name="Денис Каминский" userId="9e5b0b421e6112c6" providerId="LiveId" clId="{2521696B-1D24-4CBA-8333-2D1B451AD83A}" dt="2025-10-08T16:30:45.458" v="1050" actId="47"/>
        <pc:sldMkLst>
          <pc:docMk/>
          <pc:sldMk cId="1726745237" sldId="54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e5b0b421e6112c6/&#1044;&#1086;&#1082;&#1091;&#1084;&#1077;&#1085;&#1090;&#1099;/&#1042;&#1099;&#1089;&#1090;&#1091;&#1087;&#1083;&#1077;&#1085;&#1080;&#1103;%20&#1080;%20&#1089;&#1090;&#1072;&#1090;&#1100;&#1080;/&#1044;&#1077;&#1084;&#1086;&#1075;&#1088;&#1072;&#1092;&#1080;&#1095;&#1077;&#1089;&#1082;&#1080;&#1081;%20&#1087;&#1088;&#1086;&#1075;&#1085;&#1086;&#1079;%20&#1056;&#1086;&#1089;&#1089;&#1090;&#1072;&#1090;&#1072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vansafronov\Downloads\&#1044;&#1077;&#1084;&#1086;&#1075;&#1088;&#1072;&#1092;&#1080;&#1095;&#1077;&#1089;&#1082;&#1080;&#1080;&#774;_&#1087;&#1088;&#1086;&#1075;&#1085;&#1086;&#1079;_&#1056;&#1086;&#1089;&#1089;&#1090;&#1072;&#1090;&#1072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vansafronov\Downloads\&#1044;&#1077;&#1084;&#1086;&#1075;&#1088;&#1072;&#1092;&#1080;&#1095;&#1077;&#1089;&#1082;&#1080;&#1080;&#774;_&#1087;&#1088;&#1086;&#1075;&#1085;&#1086;&#1079;_&#1056;&#1086;&#1089;&#1089;&#1090;&#1072;&#1090;&#1072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defRPr>
            </a:pPr>
            <a:r>
              <a:rPr lang="ru-RU"/>
              <a:t>Прогноз численности населения, данные Росстата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Calibri" panose="020F050202020403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2.4784684542894789E-2"/>
          <c:y val="0.17478540955389046"/>
          <c:w val="0.96356591729879859"/>
          <c:h val="0.57096828929555943"/>
        </c:manualLayout>
      </c:layout>
      <c:lineChart>
        <c:grouping val="standard"/>
        <c:varyColors val="0"/>
        <c:ser>
          <c:idx val="4"/>
          <c:order val="0"/>
          <c:tx>
            <c:strRef>
              <c:f>'[Демографический прогноз Росстата.xlsx]Прогноз населения'!$B$2</c:f>
              <c:strCache>
                <c:ptCount val="1"/>
                <c:pt idx="0">
                  <c:v>Низкий вариант прогноза</c:v>
                </c:pt>
              </c:strCache>
            </c:strRef>
          </c:tx>
          <c:spPr>
            <a:ln w="38100" cap="rnd">
              <a:solidFill>
                <a:srgbClr val="FFDCBA"/>
              </a:solidFill>
              <a:round/>
            </a:ln>
            <a:effectLst/>
          </c:spPr>
          <c:marker>
            <c:symbol val="none"/>
          </c:marker>
          <c:dLbls>
            <c:dLbl>
              <c:idx val="10"/>
              <c:tx>
                <c:rich>
                  <a:bodyPr/>
                  <a:lstStyle/>
                  <a:p>
                    <a:r>
                      <a:rPr lang="ru-RU" dirty="0"/>
                      <a:t>139 млн</a:t>
                    </a:r>
                  </a:p>
                </c:rich>
              </c:tx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BFE-2943-9E60-BF8B4FCABAEC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ru-RU" dirty="0"/>
                      <a:t>131 млн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BFE-2943-9E60-BF8B4FCAB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'[Демографический прогноз Росстата.xlsx]Прогноз населения'!$A$3:$A$25</c:f>
              <c:numCache>
                <c:formatCode>General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'[Демографический прогноз Росстата.xlsx]Прогноз населения'!$B$3:$B$25</c:f>
              <c:numCache>
                <c:formatCode>_-* #\ ##0_р_._-;\-* #\ ##0_р_._-;_-* "-"??_р_._-;_-@_-</c:formatCode>
                <c:ptCount val="23"/>
                <c:pt idx="0">
                  <c:v>145996.70000000001</c:v>
                </c:pt>
                <c:pt idx="1">
                  <c:v>145441.70000000001</c:v>
                </c:pt>
                <c:pt idx="2">
                  <c:v>144813.9</c:v>
                </c:pt>
                <c:pt idx="3">
                  <c:v>144148.9</c:v>
                </c:pt>
                <c:pt idx="4">
                  <c:v>143458.6</c:v>
                </c:pt>
                <c:pt idx="5">
                  <c:v>142755.4</c:v>
                </c:pt>
                <c:pt idx="6">
                  <c:v>142038.79999999999</c:v>
                </c:pt>
                <c:pt idx="7">
                  <c:v>141307.9</c:v>
                </c:pt>
                <c:pt idx="8">
                  <c:v>140567.70000000001</c:v>
                </c:pt>
                <c:pt idx="9">
                  <c:v>139820.9</c:v>
                </c:pt>
                <c:pt idx="10">
                  <c:v>139073.29999999999</c:v>
                </c:pt>
                <c:pt idx="11">
                  <c:v>138326.9</c:v>
                </c:pt>
                <c:pt idx="12">
                  <c:v>137584.4</c:v>
                </c:pt>
                <c:pt idx="13">
                  <c:v>136845.79999999999</c:v>
                </c:pt>
                <c:pt idx="14">
                  <c:v>136113.79999999999</c:v>
                </c:pt>
                <c:pt idx="15">
                  <c:v>135389.20000000001</c:v>
                </c:pt>
                <c:pt idx="16">
                  <c:v>134668.29999999999</c:v>
                </c:pt>
                <c:pt idx="17">
                  <c:v>133956.29999999999</c:v>
                </c:pt>
                <c:pt idx="18">
                  <c:v>133259.29999999999</c:v>
                </c:pt>
                <c:pt idx="19">
                  <c:v>132584.70000000001</c:v>
                </c:pt>
                <c:pt idx="20">
                  <c:v>131920</c:v>
                </c:pt>
                <c:pt idx="21">
                  <c:v>131257.9</c:v>
                </c:pt>
                <c:pt idx="22">
                  <c:v>130596.2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FE-2943-9E60-BF8B4FCABAEC}"/>
            </c:ext>
          </c:extLst>
        </c:ser>
        <c:ser>
          <c:idx val="5"/>
          <c:order val="1"/>
          <c:tx>
            <c:strRef>
              <c:f>'[Демографический прогноз Росстата.xlsx]Прогноз населения'!$C$2</c:f>
              <c:strCache>
                <c:ptCount val="1"/>
                <c:pt idx="0">
                  <c:v>Средний вариант прогноза</c:v>
                </c:pt>
              </c:strCache>
            </c:strRef>
          </c:tx>
          <c:spPr>
            <a:ln w="38100" cap="rnd">
              <a:solidFill>
                <a:srgbClr val="F46D00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none"/>
            </c:marker>
            <c:bubble3D val="0"/>
            <c:spPr>
              <a:ln w="38100" cap="rnd">
                <a:solidFill>
                  <a:srgbClr val="F46D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FBFE-2943-9E60-BF8B4FCABAE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/>
                      <a:t>146</a:t>
                    </a:r>
                    <a:r>
                      <a:rPr lang="ru-RU" baseline="0" dirty="0"/>
                      <a:t> млн</a:t>
                    </a:r>
                    <a:endParaRPr lang="ru-RU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BFE-2943-9E60-BF8B4FCABAEC}"/>
                </c:ext>
              </c:extLst>
            </c:dLbl>
            <c:dLbl>
              <c:idx val="10"/>
              <c:layout>
                <c:manualLayout>
                  <c:x val="-5.3629928915551461E-2"/>
                  <c:y val="-3.403784174044802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142 млн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BFE-2943-9E60-BF8B4FCABAEC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ru-RU" dirty="0"/>
                      <a:t>139 млн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BFE-2943-9E60-BF8B4FCAB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'[Демографический прогноз Росстата.xlsx]Прогноз населения'!$A$3:$A$25</c:f>
              <c:numCache>
                <c:formatCode>General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'[Демографический прогноз Росстата.xlsx]Прогноз населения'!$C$3:$C$25</c:f>
              <c:numCache>
                <c:formatCode>_-* #\ ##0_р_._-;\-* #\ ##0_р_._-;_-* "-"??_р_._-;_-@_-</c:formatCode>
                <c:ptCount val="23"/>
                <c:pt idx="0">
                  <c:v>146079.70000000001</c:v>
                </c:pt>
                <c:pt idx="1">
                  <c:v>145631.79999999999</c:v>
                </c:pt>
                <c:pt idx="2">
                  <c:v>145159.29999999999</c:v>
                </c:pt>
                <c:pt idx="3">
                  <c:v>144672.20000000001</c:v>
                </c:pt>
                <c:pt idx="4">
                  <c:v>144181.29999999999</c:v>
                </c:pt>
                <c:pt idx="5">
                  <c:v>143709.1</c:v>
                </c:pt>
                <c:pt idx="6">
                  <c:v>143255.20000000001</c:v>
                </c:pt>
                <c:pt idx="7">
                  <c:v>142815.29999999999</c:v>
                </c:pt>
                <c:pt idx="8">
                  <c:v>142391.5</c:v>
                </c:pt>
                <c:pt idx="9">
                  <c:v>141989.20000000001</c:v>
                </c:pt>
                <c:pt idx="10">
                  <c:v>141621.29999999999</c:v>
                </c:pt>
                <c:pt idx="11">
                  <c:v>141279.29999999999</c:v>
                </c:pt>
                <c:pt idx="12">
                  <c:v>140963</c:v>
                </c:pt>
                <c:pt idx="13">
                  <c:v>140672.4</c:v>
                </c:pt>
                <c:pt idx="14">
                  <c:v>140413.20000000001</c:v>
                </c:pt>
                <c:pt idx="15">
                  <c:v>140173.20000000001</c:v>
                </c:pt>
                <c:pt idx="16">
                  <c:v>139945.20000000001</c:v>
                </c:pt>
                <c:pt idx="17">
                  <c:v>139726.70000000001</c:v>
                </c:pt>
                <c:pt idx="18">
                  <c:v>139520.5</c:v>
                </c:pt>
                <c:pt idx="19">
                  <c:v>139325.6</c:v>
                </c:pt>
                <c:pt idx="20">
                  <c:v>139135.9</c:v>
                </c:pt>
                <c:pt idx="21">
                  <c:v>138951.9</c:v>
                </c:pt>
                <c:pt idx="22">
                  <c:v>138771.29999999999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BFE-2943-9E60-BF8B4FCABAEC}"/>
            </c:ext>
          </c:extLst>
        </c:ser>
        <c:ser>
          <c:idx val="6"/>
          <c:order val="2"/>
          <c:tx>
            <c:strRef>
              <c:f>'[Демографический прогноз Росстата.xlsx]Прогноз населения'!$D$2</c:f>
              <c:strCache>
                <c:ptCount val="1"/>
                <c:pt idx="0">
                  <c:v>Высокий вариант прогноза</c:v>
                </c:pt>
              </c:strCache>
            </c:strRef>
          </c:tx>
          <c:spPr>
            <a:ln w="38100" cap="rnd">
              <a:solidFill>
                <a:srgbClr val="8E8E95"/>
              </a:solidFill>
              <a:round/>
            </a:ln>
            <a:effectLst/>
          </c:spPr>
          <c:marker>
            <c:symbol val="none"/>
          </c:marker>
          <c:dPt>
            <c:idx val="22"/>
            <c:marker>
              <c:symbol val="none"/>
            </c:marker>
            <c:bubble3D val="0"/>
            <c:spPr>
              <a:ln w="38100" cap="rnd">
                <a:solidFill>
                  <a:srgbClr val="8E8E95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FBFE-2943-9E60-BF8B4FCABAEC}"/>
              </c:ext>
            </c:extLst>
          </c:dPt>
          <c:dLbls>
            <c:dLbl>
              <c:idx val="10"/>
              <c:tx>
                <c:rich>
                  <a:bodyPr/>
                  <a:lstStyle/>
                  <a:p>
                    <a:r>
                      <a:rPr lang="ru-RU" dirty="0"/>
                      <a:t>146 млн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BFE-2943-9E60-BF8B4FCABAEC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ru-RU" dirty="0"/>
                      <a:t>151 млн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BFE-2943-9E60-BF8B4FCABA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Calibri" panose="020F05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'[Демографический прогноз Росстата.xlsx]Прогноз населения'!$A$3:$A$25</c:f>
              <c:numCache>
                <c:formatCode>General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'[Демографический прогноз Росстата.xlsx]Прогноз населения'!$D$3:$D$25</c:f>
              <c:numCache>
                <c:formatCode>_-* #\ ##0_р_._-;\-* #\ ##0_р_._-;_-* "-"??_р_._-;_-@_-</c:formatCode>
                <c:ptCount val="23"/>
                <c:pt idx="0">
                  <c:v>146284.5</c:v>
                </c:pt>
                <c:pt idx="1">
                  <c:v>146099.9</c:v>
                </c:pt>
                <c:pt idx="2">
                  <c:v>145923.20000000001</c:v>
                </c:pt>
                <c:pt idx="3">
                  <c:v>145758.9</c:v>
                </c:pt>
                <c:pt idx="4">
                  <c:v>145616.1</c:v>
                </c:pt>
                <c:pt idx="5">
                  <c:v>145511.1</c:v>
                </c:pt>
                <c:pt idx="6">
                  <c:v>145455.29999999999</c:v>
                </c:pt>
                <c:pt idx="7">
                  <c:v>145455.4</c:v>
                </c:pt>
                <c:pt idx="8">
                  <c:v>145506.29999999999</c:v>
                </c:pt>
                <c:pt idx="9">
                  <c:v>145604.20000000001</c:v>
                </c:pt>
                <c:pt idx="10">
                  <c:v>145766.39999999999</c:v>
                </c:pt>
                <c:pt idx="11">
                  <c:v>145989.6</c:v>
                </c:pt>
                <c:pt idx="12">
                  <c:v>146269.4</c:v>
                </c:pt>
                <c:pt idx="13">
                  <c:v>146597.6</c:v>
                </c:pt>
                <c:pt idx="14">
                  <c:v>146971.5</c:v>
                </c:pt>
                <c:pt idx="15">
                  <c:v>147383</c:v>
                </c:pt>
                <c:pt idx="16">
                  <c:v>147827.4</c:v>
                </c:pt>
                <c:pt idx="17">
                  <c:v>148300.20000000001</c:v>
                </c:pt>
                <c:pt idx="18">
                  <c:v>148795.1</c:v>
                </c:pt>
                <c:pt idx="19">
                  <c:v>149305.70000000001</c:v>
                </c:pt>
                <c:pt idx="20">
                  <c:v>149824.9</c:v>
                </c:pt>
                <c:pt idx="21">
                  <c:v>150346.5</c:v>
                </c:pt>
                <c:pt idx="22">
                  <c:v>150872.4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FBFE-2943-9E60-BF8B4FCAB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7882735"/>
        <c:axId val="537883695"/>
      </c:lineChart>
      <c:catAx>
        <c:axId val="53788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defRPr>
            </a:pPr>
            <a:endParaRPr lang="ru-RU"/>
          </a:p>
        </c:txPr>
        <c:crossAx val="537883695"/>
        <c:crosses val="autoZero"/>
        <c:auto val="1"/>
        <c:lblAlgn val="ctr"/>
        <c:lblOffset val="100"/>
        <c:noMultiLvlLbl val="0"/>
      </c:catAx>
      <c:valAx>
        <c:axId val="537883695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537882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 b="0" i="0">
          <a:solidFill>
            <a:schemeClr val="tx1">
              <a:lumMod val="75000"/>
              <a:lumOff val="25000"/>
            </a:schemeClr>
          </a:solidFill>
          <a:latin typeface="Inter" panose="02000503000000020004" pitchFamily="2" charset="0"/>
          <a:ea typeface="Inter" panose="02000503000000020004" pitchFamily="2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'Для презы'!$B$1</c:f>
              <c:strCache>
                <c:ptCount val="1"/>
                <c:pt idx="0">
                  <c:v>20-24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6593105995649143E-2"/>
                  <c:y val="-3.5523724677117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4D9-0144-9044-086DFEFA1FB0}"/>
                </c:ext>
              </c:extLst>
            </c:dLbl>
            <c:dLbl>
              <c:idx val="6"/>
              <c:layout>
                <c:manualLayout>
                  <c:x val="-1.6593105995649143E-2"/>
                  <c:y val="-3.86604883125917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D9-0144-9044-086DFEFA1FB0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4D9-0144-9044-086DFEFA1FB0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D9-0144-9044-086DFEFA1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презы'!$B$2:$B$24</c:f>
              <c:numCache>
                <c:formatCode>_-* #\ ##0_р_._-;\-* #\ ##0_р_._-;_-* "-"??_р_._-;_-@_-</c:formatCode>
                <c:ptCount val="23"/>
                <c:pt idx="0">
                  <c:v>7.4415339999999999</c:v>
                </c:pt>
                <c:pt idx="1">
                  <c:v>7.5308210000000004</c:v>
                </c:pt>
                <c:pt idx="2">
                  <c:v>7.5536529999999997</c:v>
                </c:pt>
                <c:pt idx="3">
                  <c:v>7.6554760000000002</c:v>
                </c:pt>
                <c:pt idx="4">
                  <c:v>7.7986779999999998</c:v>
                </c:pt>
                <c:pt idx="5">
                  <c:v>8.0125969999999995</c:v>
                </c:pt>
                <c:pt idx="6">
                  <c:v>8.2750889999999995</c:v>
                </c:pt>
                <c:pt idx="7">
                  <c:v>8.5498379999999994</c:v>
                </c:pt>
                <c:pt idx="8">
                  <c:v>8.9071119999999997</c:v>
                </c:pt>
                <c:pt idx="9">
                  <c:v>9.2358969999999996</c:v>
                </c:pt>
                <c:pt idx="10">
                  <c:v>9.4534160000000007</c:v>
                </c:pt>
                <c:pt idx="11">
                  <c:v>9.6782749999999993</c:v>
                </c:pt>
                <c:pt idx="12">
                  <c:v>9.8715799999999998</c:v>
                </c:pt>
                <c:pt idx="13">
                  <c:v>9.9512789999999995</c:v>
                </c:pt>
                <c:pt idx="14">
                  <c:v>9.7356669999999994</c:v>
                </c:pt>
                <c:pt idx="15">
                  <c:v>9.4480210000000007</c:v>
                </c:pt>
                <c:pt idx="16">
                  <c:v>9.0258029999999998</c:v>
                </c:pt>
                <c:pt idx="17">
                  <c:v>8.535679</c:v>
                </c:pt>
                <c:pt idx="18">
                  <c:v>8.0727759999999993</c:v>
                </c:pt>
                <c:pt idx="19">
                  <c:v>7.7140089999999999</c:v>
                </c:pt>
                <c:pt idx="20">
                  <c:v>7.3766109999999996</c:v>
                </c:pt>
                <c:pt idx="21">
                  <c:v>7.0857150000000004</c:v>
                </c:pt>
                <c:pt idx="22">
                  <c:v>6.8275100000000002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4D9-0144-9044-086DFEFA1FB0}"/>
            </c:ext>
          </c:extLst>
        </c:ser>
        <c:ser>
          <c:idx val="2"/>
          <c:order val="1"/>
          <c:tx>
            <c:strRef>
              <c:f>'Для презы'!$C$1</c:f>
              <c:strCache>
                <c:ptCount val="1"/>
                <c:pt idx="0">
                  <c:v>20-29</c:v>
                </c:pt>
              </c:strCache>
            </c:strRef>
          </c:tx>
          <c:spPr>
            <a:ln w="28575" cap="rnd">
              <a:solidFill>
                <a:srgbClr val="FF7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7F00"/>
              </a:solidFill>
              <a:ln w="9525">
                <a:solidFill>
                  <a:srgbClr val="FF7F00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D9-0144-9044-086DFEFA1FB0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4D9-0144-9044-086DFEFA1FB0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D9-0144-9044-086DFEFA1FB0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4D9-0144-9044-086DFEFA1F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презы'!$C$2:$C$24</c:f>
              <c:numCache>
                <c:formatCode>_-* #\ ##0_р_._-;\-* #\ ##0_р_._-;_-* "-"??_р_._-;_-@_-</c:formatCode>
                <c:ptCount val="23"/>
                <c:pt idx="0">
                  <c:v>14.815937999999999</c:v>
                </c:pt>
                <c:pt idx="1">
                  <c:v>14.800379</c:v>
                </c:pt>
                <c:pt idx="2">
                  <c:v>14.762048</c:v>
                </c:pt>
                <c:pt idx="3">
                  <c:v>14.799697999999999</c:v>
                </c:pt>
                <c:pt idx="4">
                  <c:v>15.115012999999999</c:v>
                </c:pt>
                <c:pt idx="5">
                  <c:v>15.473644</c:v>
                </c:pt>
                <c:pt idx="6">
                  <c:v>15.830270000000001</c:v>
                </c:pt>
                <c:pt idx="7">
                  <c:v>16.144261</c:v>
                </c:pt>
                <c:pt idx="8">
                  <c:v>16.620342000000001</c:v>
                </c:pt>
                <c:pt idx="9">
                  <c:v>17.114287000000001</c:v>
                </c:pt>
                <c:pt idx="10">
                  <c:v>17.570537000000002</c:v>
                </c:pt>
                <c:pt idx="11">
                  <c:v>18.079979999999999</c:v>
                </c:pt>
                <c:pt idx="12">
                  <c:v>18.571529999999999</c:v>
                </c:pt>
                <c:pt idx="13">
                  <c:v>19.028611000000001</c:v>
                </c:pt>
                <c:pt idx="14">
                  <c:v>19.165457</c:v>
                </c:pt>
                <c:pt idx="15">
                  <c:v>19.124207999999999</c:v>
                </c:pt>
                <c:pt idx="16">
                  <c:v>18.954294000000001</c:v>
                </c:pt>
                <c:pt idx="17">
                  <c:v>18.683465999999999</c:v>
                </c:pt>
                <c:pt idx="18">
                  <c:v>18.324981999999999</c:v>
                </c:pt>
                <c:pt idx="19">
                  <c:v>17.777636999999999</c:v>
                </c:pt>
                <c:pt idx="20">
                  <c:v>17.177401</c:v>
                </c:pt>
                <c:pt idx="21">
                  <c:v>16.487278</c:v>
                </c:pt>
                <c:pt idx="22">
                  <c:v>15.760441999999999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14D9-0144-9044-086DFEFA1FB0}"/>
            </c:ext>
          </c:extLst>
        </c:ser>
        <c:ser>
          <c:idx val="8"/>
          <c:order val="2"/>
          <c:tx>
            <c:strRef>
              <c:f>'Для презы'!$J$1</c:f>
              <c:strCache>
                <c:ptCount val="1"/>
                <c:pt idx="0">
                  <c:v>20-64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презы'!$J$2:$J$24</c:f>
              <c:numCache>
                <c:formatCode>_-* #\ ##0_р_._-;\-* #\ ##0_р_._-;_-* "-"??_р_._-;_-@_-</c:formatCode>
                <c:ptCount val="23"/>
                <c:pt idx="0">
                  <c:v>83.469785000000002</c:v>
                </c:pt>
                <c:pt idx="1">
                  <c:v>82.664612000000005</c:v>
                </c:pt>
                <c:pt idx="2">
                  <c:v>81.948295999999999</c:v>
                </c:pt>
                <c:pt idx="3">
                  <c:v>81.319495000000003</c:v>
                </c:pt>
                <c:pt idx="4">
                  <c:v>80.964066000000003</c:v>
                </c:pt>
                <c:pt idx="5">
                  <c:v>80.784378000000004</c:v>
                </c:pt>
                <c:pt idx="6">
                  <c:v>80.660303999999996</c:v>
                </c:pt>
                <c:pt idx="7">
                  <c:v>80.589802000000006</c:v>
                </c:pt>
                <c:pt idx="8">
                  <c:v>80.569492999999994</c:v>
                </c:pt>
                <c:pt idx="9">
                  <c:v>80.749977999999999</c:v>
                </c:pt>
                <c:pt idx="10">
                  <c:v>80.855513999999999</c:v>
                </c:pt>
                <c:pt idx="11">
                  <c:v>81.007046000000003</c:v>
                </c:pt>
                <c:pt idx="12">
                  <c:v>81.071361999999993</c:v>
                </c:pt>
                <c:pt idx="13">
                  <c:v>81.084061000000005</c:v>
                </c:pt>
                <c:pt idx="14">
                  <c:v>80.900104999999996</c:v>
                </c:pt>
                <c:pt idx="15">
                  <c:v>80.699309999999997</c:v>
                </c:pt>
                <c:pt idx="16">
                  <c:v>80.306495999999996</c:v>
                </c:pt>
                <c:pt idx="17">
                  <c:v>79.823301000000001</c:v>
                </c:pt>
                <c:pt idx="18">
                  <c:v>79.223451999999995</c:v>
                </c:pt>
                <c:pt idx="19">
                  <c:v>78.670237</c:v>
                </c:pt>
                <c:pt idx="20">
                  <c:v>77.955212000000003</c:v>
                </c:pt>
                <c:pt idx="21">
                  <c:v>77.105911000000006</c:v>
                </c:pt>
                <c:pt idx="22">
                  <c:v>76.186541000000005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14D9-0144-9044-086DFEFA1F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130256"/>
        <c:axId val="174131216"/>
      </c:lineChart>
      <c:catAx>
        <c:axId val="174130256"/>
        <c:scaling>
          <c:orientation val="minMax"/>
        </c:scaling>
        <c:delete val="0"/>
        <c:axPos val="b"/>
        <c:numFmt formatCode="0_ ;\-0\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174131216"/>
        <c:crosses val="autoZero"/>
        <c:auto val="1"/>
        <c:lblAlgn val="ctr"/>
        <c:lblOffset val="100"/>
        <c:noMultiLvlLbl val="0"/>
      </c:catAx>
      <c:valAx>
        <c:axId val="174131216"/>
        <c:scaling>
          <c:orientation val="minMax"/>
        </c:scaling>
        <c:delete val="0"/>
        <c:axPos val="l"/>
        <c:numFmt formatCode="_-* #\ ##0_р_._-;\-* #\ ##0_р_._-;_-* &quot;-&quot;??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17413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 b="0" i="0">
          <a:solidFill>
            <a:schemeClr val="tx1">
              <a:lumMod val="75000"/>
              <a:lumOff val="25000"/>
            </a:schemeClr>
          </a:solidFill>
          <a:latin typeface="Inter" panose="02000503000000020004" pitchFamily="2" charset="0"/>
          <a:ea typeface="Inter" panose="02000503000000020004" pitchFamily="2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'Для презы'!$B$1</c:f>
              <c:strCache>
                <c:ptCount val="1"/>
                <c:pt idx="0">
                  <c:v>20-24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E5-7E40-867C-023EC397D09A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E5-7E40-867C-023EC397D09A}"/>
                </c:ext>
              </c:extLst>
            </c:dLbl>
            <c:dLbl>
              <c:idx val="13"/>
              <c:layout>
                <c:manualLayout>
                  <c:x val="-2.0131717213563636E-2"/>
                  <c:y val="-3.55237246771171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презы'!$B$2:$B$24</c:f>
              <c:numCache>
                <c:formatCode>_-* #\ ##0_р_._-;\-* #\ ##0_р_._-;_-* "-"??_р_._-;_-@_-</c:formatCode>
                <c:ptCount val="23"/>
                <c:pt idx="0">
                  <c:v>7.4415339999999999</c:v>
                </c:pt>
                <c:pt idx="1">
                  <c:v>7.5308210000000004</c:v>
                </c:pt>
                <c:pt idx="2">
                  <c:v>7.5536529999999997</c:v>
                </c:pt>
                <c:pt idx="3">
                  <c:v>7.6554760000000002</c:v>
                </c:pt>
                <c:pt idx="4">
                  <c:v>7.7986779999999998</c:v>
                </c:pt>
                <c:pt idx="5">
                  <c:v>8.0125969999999995</c:v>
                </c:pt>
                <c:pt idx="6">
                  <c:v>8.2750889999999995</c:v>
                </c:pt>
                <c:pt idx="7">
                  <c:v>8.5498379999999994</c:v>
                </c:pt>
                <c:pt idx="8">
                  <c:v>8.9071119999999997</c:v>
                </c:pt>
                <c:pt idx="9">
                  <c:v>9.2358969999999996</c:v>
                </c:pt>
                <c:pt idx="10">
                  <c:v>9.4534160000000007</c:v>
                </c:pt>
                <c:pt idx="11">
                  <c:v>9.6782749999999993</c:v>
                </c:pt>
                <c:pt idx="12">
                  <c:v>9.8715799999999998</c:v>
                </c:pt>
                <c:pt idx="13">
                  <c:v>9.9512789999999995</c:v>
                </c:pt>
                <c:pt idx="14">
                  <c:v>9.7356669999999994</c:v>
                </c:pt>
                <c:pt idx="15">
                  <c:v>9.4480210000000007</c:v>
                </c:pt>
                <c:pt idx="16">
                  <c:v>9.0258029999999998</c:v>
                </c:pt>
                <c:pt idx="17">
                  <c:v>8.535679</c:v>
                </c:pt>
                <c:pt idx="18">
                  <c:v>8.0727759999999993</c:v>
                </c:pt>
                <c:pt idx="19">
                  <c:v>7.7140089999999999</c:v>
                </c:pt>
                <c:pt idx="20">
                  <c:v>7.3766109999999996</c:v>
                </c:pt>
                <c:pt idx="21">
                  <c:v>7.0857150000000004</c:v>
                </c:pt>
                <c:pt idx="22">
                  <c:v>6.8275100000000002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2E5-7E40-867C-023EC397D09A}"/>
            </c:ext>
          </c:extLst>
        </c:ser>
        <c:ser>
          <c:idx val="2"/>
          <c:order val="1"/>
          <c:tx>
            <c:strRef>
              <c:f>'Для презы'!$C$1</c:f>
              <c:strCache>
                <c:ptCount val="1"/>
                <c:pt idx="0">
                  <c:v>20-29</c:v>
                </c:pt>
              </c:strCache>
            </c:strRef>
          </c:tx>
          <c:spPr>
            <a:ln w="28575" cap="rnd">
              <a:solidFill>
                <a:srgbClr val="FF7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7F00"/>
              </a:solidFill>
              <a:ln w="9525">
                <a:solidFill>
                  <a:srgbClr val="FF7F00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E5-7E40-867C-023EC397D09A}"/>
                </c:ext>
              </c:extLst>
            </c:dLbl>
            <c:dLbl>
              <c:idx val="6"/>
              <c:layout>
                <c:manualLayout>
                  <c:x val="-2.0131717213563636E-2"/>
                  <c:y val="-3.5523724677117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E5-7E40-867C-023EC397D09A}"/>
                </c:ext>
              </c:extLst>
            </c:dLbl>
            <c:dLbl>
              <c:idx val="13"/>
              <c:layout>
                <c:manualLayout>
                  <c:x val="-2.0131717213563636E-2"/>
                  <c:y val="-3.8660488312591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презы'!$C$2:$C$24</c:f>
              <c:numCache>
                <c:formatCode>_-* #\ ##0_р_._-;\-* #\ ##0_р_._-;_-* "-"??_р_._-;_-@_-</c:formatCode>
                <c:ptCount val="23"/>
                <c:pt idx="0">
                  <c:v>14.815937999999999</c:v>
                </c:pt>
                <c:pt idx="1">
                  <c:v>14.800379</c:v>
                </c:pt>
                <c:pt idx="2">
                  <c:v>14.762048</c:v>
                </c:pt>
                <c:pt idx="3">
                  <c:v>14.799697999999999</c:v>
                </c:pt>
                <c:pt idx="4">
                  <c:v>15.115012999999999</c:v>
                </c:pt>
                <c:pt idx="5">
                  <c:v>15.473644</c:v>
                </c:pt>
                <c:pt idx="6">
                  <c:v>15.830270000000001</c:v>
                </c:pt>
                <c:pt idx="7">
                  <c:v>16.144261</c:v>
                </c:pt>
                <c:pt idx="8">
                  <c:v>16.620342000000001</c:v>
                </c:pt>
                <c:pt idx="9">
                  <c:v>17.114287000000001</c:v>
                </c:pt>
                <c:pt idx="10">
                  <c:v>17.570537000000002</c:v>
                </c:pt>
                <c:pt idx="11">
                  <c:v>18.079979999999999</c:v>
                </c:pt>
                <c:pt idx="12">
                  <c:v>18.571529999999999</c:v>
                </c:pt>
                <c:pt idx="13">
                  <c:v>19.028611000000001</c:v>
                </c:pt>
                <c:pt idx="14">
                  <c:v>19.165457</c:v>
                </c:pt>
                <c:pt idx="15">
                  <c:v>19.124207999999999</c:v>
                </c:pt>
                <c:pt idx="16">
                  <c:v>18.954294000000001</c:v>
                </c:pt>
                <c:pt idx="17">
                  <c:v>18.683465999999999</c:v>
                </c:pt>
                <c:pt idx="18">
                  <c:v>18.324981999999999</c:v>
                </c:pt>
                <c:pt idx="19">
                  <c:v>17.777636999999999</c:v>
                </c:pt>
                <c:pt idx="20">
                  <c:v>17.177401</c:v>
                </c:pt>
                <c:pt idx="21">
                  <c:v>16.487278</c:v>
                </c:pt>
                <c:pt idx="22">
                  <c:v>15.760441999999999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92E5-7E40-867C-023EC397D09A}"/>
            </c:ext>
          </c:extLst>
        </c:ser>
        <c:ser>
          <c:idx val="3"/>
          <c:order val="2"/>
          <c:tx>
            <c:strRef>
              <c:f>'Для презы'!$D$1</c:f>
              <c:strCache>
                <c:ptCount val="1"/>
                <c:pt idx="0">
                  <c:v>20-34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2E5-7E40-867C-023EC397D09A}"/>
                </c:ext>
              </c:extLst>
            </c:dLbl>
            <c:dLbl>
              <c:idx val="6"/>
              <c:layout>
                <c:manualLayout>
                  <c:x val="-2.0131717213563636E-2"/>
                  <c:y val="-3.238671405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459157444277276E-2"/>
                      <c:h val="5.53638781661244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2E5-7E40-867C-023EC397D09A}"/>
                </c:ext>
              </c:extLst>
            </c:dLbl>
            <c:dLbl>
              <c:idx val="13"/>
              <c:layout>
                <c:manualLayout>
                  <c:x val="-2.0131717213563636E-2"/>
                  <c:y val="-3.8660488312591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презы'!$D$2:$D$24</c:f>
              <c:numCache>
                <c:formatCode>_-* #\ ##0_р_._-;\-* #\ ##0_р_._-;_-* "-"??_р_._-;_-@_-</c:formatCode>
                <c:ptCount val="23"/>
                <c:pt idx="0">
                  <c:v>24.943618000000001</c:v>
                </c:pt>
                <c:pt idx="1">
                  <c:v>24.041722</c:v>
                </c:pt>
                <c:pt idx="2">
                  <c:v>23.238679999999999</c:v>
                </c:pt>
                <c:pt idx="3">
                  <c:v>22.818087999999999</c:v>
                </c:pt>
                <c:pt idx="4">
                  <c:v>22.721319000000001</c:v>
                </c:pt>
                <c:pt idx="5">
                  <c:v>22.923007999999999</c:v>
                </c:pt>
                <c:pt idx="6">
                  <c:v>23.175712000000001</c:v>
                </c:pt>
                <c:pt idx="7">
                  <c:v>23.425833000000001</c:v>
                </c:pt>
                <c:pt idx="8">
                  <c:v>23.837461000000001</c:v>
                </c:pt>
                <c:pt idx="9">
                  <c:v>24.492553000000001</c:v>
                </c:pt>
                <c:pt idx="10">
                  <c:v>25.080323</c:v>
                </c:pt>
                <c:pt idx="11">
                  <c:v>25.677168000000002</c:v>
                </c:pt>
                <c:pt idx="12">
                  <c:v>26.206759000000002</c:v>
                </c:pt>
                <c:pt idx="13">
                  <c:v>26.780652</c:v>
                </c:pt>
                <c:pt idx="14">
                  <c:v>27.080783</c:v>
                </c:pt>
                <c:pt idx="15">
                  <c:v>27.275728000000001</c:v>
                </c:pt>
                <c:pt idx="16">
                  <c:v>27.387167000000002</c:v>
                </c:pt>
                <c:pt idx="17">
                  <c:v>27.415797000000001</c:v>
                </c:pt>
                <c:pt idx="18">
                  <c:v>27.437182</c:v>
                </c:pt>
                <c:pt idx="19">
                  <c:v>27.252081</c:v>
                </c:pt>
                <c:pt idx="20">
                  <c:v>26.919191999999999</c:v>
                </c:pt>
                <c:pt idx="21">
                  <c:v>26.505696</c:v>
                </c:pt>
                <c:pt idx="22">
                  <c:v>26.025338999999999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92E5-7E40-867C-023EC397D09A}"/>
            </c:ext>
          </c:extLst>
        </c:ser>
        <c:ser>
          <c:idx val="4"/>
          <c:order val="3"/>
          <c:tx>
            <c:strRef>
              <c:f>'Для презы'!$E$1</c:f>
              <c:strCache>
                <c:ptCount val="1"/>
                <c:pt idx="0">
                  <c:v>20-39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презы'!$E$2:$E$24</c:f>
              <c:numCache>
                <c:formatCode>_-* #\ ##0_р_._-;\-* #\ ##0_р_._-;_-* "-"??_р_._-;_-@_-</c:formatCode>
                <c:ptCount val="23"/>
                <c:pt idx="0">
                  <c:v>37.741746999999997</c:v>
                </c:pt>
                <c:pt idx="1">
                  <c:v>36.792051999999998</c:v>
                </c:pt>
                <c:pt idx="2">
                  <c:v>35.730218999999998</c:v>
                </c:pt>
                <c:pt idx="3">
                  <c:v>34.648716</c:v>
                </c:pt>
                <c:pt idx="4">
                  <c:v>33.739902000000001</c:v>
                </c:pt>
                <c:pt idx="5">
                  <c:v>33.067416999999999</c:v>
                </c:pt>
                <c:pt idx="6">
                  <c:v>32.467215000000003</c:v>
                </c:pt>
                <c:pt idx="7">
                  <c:v>31.981456000000001</c:v>
                </c:pt>
                <c:pt idx="8">
                  <c:v>31.951661999999999</c:v>
                </c:pt>
                <c:pt idx="9">
                  <c:v>32.208736000000002</c:v>
                </c:pt>
                <c:pt idx="10">
                  <c:v>32.644475999999997</c:v>
                </c:pt>
                <c:pt idx="11">
                  <c:v>33.137366999999998</c:v>
                </c:pt>
                <c:pt idx="12">
                  <c:v>33.598593000000001</c:v>
                </c:pt>
                <c:pt idx="13">
                  <c:v>34.104410999999999</c:v>
                </c:pt>
                <c:pt idx="14">
                  <c:v>34.552263000000004</c:v>
                </c:pt>
                <c:pt idx="15">
                  <c:v>34.862338999999999</c:v>
                </c:pt>
                <c:pt idx="16">
                  <c:v>35.048630000000003</c:v>
                </c:pt>
                <c:pt idx="17">
                  <c:v>35.104362000000002</c:v>
                </c:pt>
                <c:pt idx="18">
                  <c:v>35.228383000000001</c:v>
                </c:pt>
                <c:pt idx="19">
                  <c:v>35.188065999999999</c:v>
                </c:pt>
                <c:pt idx="20">
                  <c:v>35.067915999999997</c:v>
                </c:pt>
                <c:pt idx="21">
                  <c:v>34.910274999999999</c:v>
                </c:pt>
                <c:pt idx="22">
                  <c:v>34.705759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92E5-7E40-867C-023EC397D09A}"/>
            </c:ext>
          </c:extLst>
        </c:ser>
        <c:ser>
          <c:idx val="5"/>
          <c:order val="4"/>
          <c:tx>
            <c:strRef>
              <c:f>'Для презы'!$F$1</c:f>
              <c:strCache>
                <c:ptCount val="1"/>
                <c:pt idx="0">
                  <c:v>20-44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презы'!$F$2:$F$24</c:f>
              <c:numCache>
                <c:formatCode>_-* #\ ##0_р_._-;\-* #\ ##0_р_._-;_-* "-"??_р_._-;_-@_-</c:formatCode>
                <c:ptCount val="23"/>
                <c:pt idx="0">
                  <c:v>49.496521000000001</c:v>
                </c:pt>
                <c:pt idx="1">
                  <c:v>48.760283999999999</c:v>
                </c:pt>
                <c:pt idx="2">
                  <c:v>47.839390000000002</c:v>
                </c:pt>
                <c:pt idx="3">
                  <c:v>47.112735000000001</c:v>
                </c:pt>
                <c:pt idx="4">
                  <c:v>46.412390000000002</c:v>
                </c:pt>
                <c:pt idx="5">
                  <c:v>45.699007000000002</c:v>
                </c:pt>
                <c:pt idx="6">
                  <c:v>45.059080999999999</c:v>
                </c:pt>
                <c:pt idx="7">
                  <c:v>44.331507000000002</c:v>
                </c:pt>
                <c:pt idx="8">
                  <c:v>43.674987999999999</c:v>
                </c:pt>
                <c:pt idx="9">
                  <c:v>43.162066000000003</c:v>
                </c:pt>
                <c:pt idx="10">
                  <c:v>42.766967000000001</c:v>
                </c:pt>
                <c:pt idx="11">
                  <c:v>42.448208999999999</c:v>
                </c:pt>
                <c:pt idx="12">
                  <c:v>42.209141000000002</c:v>
                </c:pt>
                <c:pt idx="13">
                  <c:v>42.294829</c:v>
                </c:pt>
                <c:pt idx="14">
                  <c:v>42.360624000000001</c:v>
                </c:pt>
                <c:pt idx="15">
                  <c:v>42.525167000000003</c:v>
                </c:pt>
                <c:pt idx="16">
                  <c:v>42.609110000000001</c:v>
                </c:pt>
                <c:pt idx="17">
                  <c:v>42.593921999999999</c:v>
                </c:pt>
                <c:pt idx="18">
                  <c:v>42.645460999999997</c:v>
                </c:pt>
                <c:pt idx="19">
                  <c:v>42.740228000000002</c:v>
                </c:pt>
                <c:pt idx="20">
                  <c:v>42.720014999999997</c:v>
                </c:pt>
                <c:pt idx="21">
                  <c:v>42.624253000000003</c:v>
                </c:pt>
                <c:pt idx="22">
                  <c:v>42.434181000000002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92E5-7E40-867C-023EC397D09A}"/>
            </c:ext>
          </c:extLst>
        </c:ser>
        <c:ser>
          <c:idx val="6"/>
          <c:order val="5"/>
          <c:tx>
            <c:strRef>
              <c:f>'Для презы'!$G$1</c:f>
              <c:strCache>
                <c:ptCount val="1"/>
                <c:pt idx="0">
                  <c:v>20-49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презы'!$G$2:$G$24</c:f>
              <c:numCache>
                <c:formatCode>_-* #\ ##0_р_._-;\-* #\ ##0_р_._-;_-* "-"??_р_._-;_-@_-</c:formatCode>
                <c:ptCount val="23"/>
                <c:pt idx="0">
                  <c:v>59.985348000000002</c:v>
                </c:pt>
                <c:pt idx="1">
                  <c:v>59.396659999999997</c:v>
                </c:pt>
                <c:pt idx="2">
                  <c:v>58.733319000000002</c:v>
                </c:pt>
                <c:pt idx="3">
                  <c:v>58.060487000000002</c:v>
                </c:pt>
                <c:pt idx="4">
                  <c:v>57.629092</c:v>
                </c:pt>
                <c:pt idx="5">
                  <c:v>57.202638999999998</c:v>
                </c:pt>
                <c:pt idx="6">
                  <c:v>56.775810999999997</c:v>
                </c:pt>
                <c:pt idx="7">
                  <c:v>56.194322999999997</c:v>
                </c:pt>
                <c:pt idx="8">
                  <c:v>55.887785999999998</c:v>
                </c:pt>
                <c:pt idx="9">
                  <c:v>55.583970999999998</c:v>
                </c:pt>
                <c:pt idx="10">
                  <c:v>55.160139999999998</c:v>
                </c:pt>
                <c:pt idx="11">
                  <c:v>54.814967000000003</c:v>
                </c:pt>
                <c:pt idx="12">
                  <c:v>54.355488000000001</c:v>
                </c:pt>
                <c:pt idx="13">
                  <c:v>53.851416</c:v>
                </c:pt>
                <c:pt idx="14">
                  <c:v>53.190756999999998</c:v>
                </c:pt>
                <c:pt idx="15">
                  <c:v>52.5687</c:v>
                </c:pt>
                <c:pt idx="16">
                  <c:v>51.883454999999998</c:v>
                </c:pt>
                <c:pt idx="17">
                  <c:v>51.205637000000003</c:v>
                </c:pt>
                <c:pt idx="18">
                  <c:v>50.859518000000001</c:v>
                </c:pt>
                <c:pt idx="19">
                  <c:v>50.588436999999999</c:v>
                </c:pt>
                <c:pt idx="20">
                  <c:v>50.429859999999998</c:v>
                </c:pt>
                <c:pt idx="21">
                  <c:v>50.234574000000002</c:v>
                </c:pt>
                <c:pt idx="22">
                  <c:v>49.973266000000002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92E5-7E40-867C-023EC397D09A}"/>
            </c:ext>
          </c:extLst>
        </c:ser>
        <c:ser>
          <c:idx val="0"/>
          <c:order val="6"/>
          <c:tx>
            <c:strRef>
              <c:f>'Для презы'!$H$1</c:f>
              <c:strCache>
                <c:ptCount val="1"/>
                <c:pt idx="0">
                  <c:v>20-54</c:v>
                </c:pt>
              </c:strCache>
            </c:strRef>
          </c:tx>
          <c:spPr>
            <a:ln w="28575" cap="rnd">
              <a:solidFill>
                <a:srgbClr val="FFDCB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DCBA"/>
              </a:solidFill>
              <a:ln w="9525">
                <a:solidFill>
                  <a:srgbClr val="FFDCBA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презы'!$H$2:$H$24</c:f>
              <c:numCache>
                <c:formatCode>_-* #\ ##0_р_._-;\-* #\ ##0_р_._-;_-* "-"??_р_._-;_-@_-</c:formatCode>
                <c:ptCount val="23"/>
                <c:pt idx="0">
                  <c:v>69.368106999999995</c:v>
                </c:pt>
                <c:pt idx="1">
                  <c:v>68.948233999999999</c:v>
                </c:pt>
                <c:pt idx="2">
                  <c:v>68.393454000000006</c:v>
                </c:pt>
                <c:pt idx="3">
                  <c:v>67.945206999999996</c:v>
                </c:pt>
                <c:pt idx="4">
                  <c:v>67.579825999999997</c:v>
                </c:pt>
                <c:pt idx="5">
                  <c:v>67.364267999999996</c:v>
                </c:pt>
                <c:pt idx="6">
                  <c:v>67.091763</c:v>
                </c:pt>
                <c:pt idx="7">
                  <c:v>66.770283000000006</c:v>
                </c:pt>
                <c:pt idx="8">
                  <c:v>66.529308</c:v>
                </c:pt>
                <c:pt idx="9">
                  <c:v>66.496645999999998</c:v>
                </c:pt>
                <c:pt idx="10">
                  <c:v>66.360237999999995</c:v>
                </c:pt>
                <c:pt idx="11">
                  <c:v>66.230446000000001</c:v>
                </c:pt>
                <c:pt idx="12">
                  <c:v>65.923693999999998</c:v>
                </c:pt>
                <c:pt idx="13">
                  <c:v>65.764769999999999</c:v>
                </c:pt>
                <c:pt idx="14">
                  <c:v>65.313034000000002</c:v>
                </c:pt>
                <c:pt idx="15">
                  <c:v>64.673642000000001</c:v>
                </c:pt>
                <c:pt idx="16">
                  <c:v>63.974600000000002</c:v>
                </c:pt>
                <c:pt idx="17">
                  <c:v>63.097284000000002</c:v>
                </c:pt>
                <c:pt idx="18">
                  <c:v>62.198154000000002</c:v>
                </c:pt>
                <c:pt idx="19">
                  <c:v>61.242127000000004</c:v>
                </c:pt>
                <c:pt idx="20">
                  <c:v>60.337719</c:v>
                </c:pt>
                <c:pt idx="21">
                  <c:v>59.411357000000002</c:v>
                </c:pt>
                <c:pt idx="22">
                  <c:v>58.520570999999997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92E5-7E40-867C-023EC397D09A}"/>
            </c:ext>
          </c:extLst>
        </c:ser>
        <c:ser>
          <c:idx val="7"/>
          <c:order val="7"/>
          <c:tx>
            <c:strRef>
              <c:f>'Для презы'!$I$1</c:f>
              <c:strCache>
                <c:ptCount val="1"/>
                <c:pt idx="0">
                  <c:v>20-59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презы'!$I$2:$I$24</c:f>
              <c:numCache>
                <c:formatCode>_-* #\ ##0_р_._-;\-* #\ ##0_р_._-;_-* "-"??_р_._-;_-@_-</c:formatCode>
                <c:ptCount val="23"/>
                <c:pt idx="0">
                  <c:v>78.053031000000004</c:v>
                </c:pt>
                <c:pt idx="1">
                  <c:v>77.514532000000003</c:v>
                </c:pt>
                <c:pt idx="2">
                  <c:v>77.000808000000006</c:v>
                </c:pt>
                <c:pt idx="3">
                  <c:v>76.615930000000006</c:v>
                </c:pt>
                <c:pt idx="4">
                  <c:v>76.457564000000005</c:v>
                </c:pt>
                <c:pt idx="5">
                  <c:v>76.325967000000006</c:v>
                </c:pt>
                <c:pt idx="6">
                  <c:v>76.229140999999998</c:v>
                </c:pt>
                <c:pt idx="7">
                  <c:v>76.029618999999997</c:v>
                </c:pt>
                <c:pt idx="8">
                  <c:v>76.017944</c:v>
                </c:pt>
                <c:pt idx="9">
                  <c:v>76.064797999999996</c:v>
                </c:pt>
                <c:pt idx="10">
                  <c:v>76.144488999999993</c:v>
                </c:pt>
                <c:pt idx="11">
                  <c:v>76.176254</c:v>
                </c:pt>
                <c:pt idx="12">
                  <c:v>76.130775</c:v>
                </c:pt>
                <c:pt idx="13">
                  <c:v>76.046994999999995</c:v>
                </c:pt>
                <c:pt idx="14">
                  <c:v>75.864957000000004</c:v>
                </c:pt>
                <c:pt idx="15">
                  <c:v>75.509856999999997</c:v>
                </c:pt>
                <c:pt idx="16">
                  <c:v>75.025756000000001</c:v>
                </c:pt>
                <c:pt idx="17">
                  <c:v>74.305881999999997</c:v>
                </c:pt>
                <c:pt idx="18">
                  <c:v>73.746027999999995</c:v>
                </c:pt>
                <c:pt idx="19">
                  <c:v>72.997521000000006</c:v>
                </c:pt>
                <c:pt idx="20">
                  <c:v>72.084710999999999</c:v>
                </c:pt>
                <c:pt idx="21">
                  <c:v>71.152838000000003</c:v>
                </c:pt>
                <c:pt idx="22">
                  <c:v>70.077918999999994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92E5-7E40-867C-023EC397D09A}"/>
            </c:ext>
          </c:extLst>
        </c:ser>
        <c:ser>
          <c:idx val="8"/>
          <c:order val="8"/>
          <c:tx>
            <c:strRef>
              <c:f>'Для презы'!$J$1</c:f>
              <c:strCache>
                <c:ptCount val="1"/>
                <c:pt idx="0">
                  <c:v>20-64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2E5-7E40-867C-023EC397D09A}"/>
                </c:ext>
              </c:extLst>
            </c:dLbl>
            <c:dLbl>
              <c:idx val="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2E5-7E40-867C-023EC397D09A}"/>
                </c:ext>
              </c:extLst>
            </c:dLbl>
            <c:dLbl>
              <c:idx val="1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2E5-7E40-867C-023EC397D09A}"/>
                </c:ext>
              </c:extLst>
            </c:dLbl>
            <c:dLbl>
              <c:idx val="2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2E5-7E40-867C-023EC397D0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'Для презы'!$A$2:$A$24</c:f>
              <c:numCache>
                <c:formatCode>0_ ;\-0\ </c:formatCode>
                <c:ptCount val="23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  <c:pt idx="10">
                  <c:v>2034</c:v>
                </c:pt>
                <c:pt idx="11">
                  <c:v>2035</c:v>
                </c:pt>
                <c:pt idx="12">
                  <c:v>2036</c:v>
                </c:pt>
                <c:pt idx="13">
                  <c:v>2037</c:v>
                </c:pt>
                <c:pt idx="14">
                  <c:v>2038</c:v>
                </c:pt>
                <c:pt idx="15">
                  <c:v>2039</c:v>
                </c:pt>
                <c:pt idx="16">
                  <c:v>2040</c:v>
                </c:pt>
                <c:pt idx="17">
                  <c:v>2041</c:v>
                </c:pt>
                <c:pt idx="18">
                  <c:v>2042</c:v>
                </c:pt>
                <c:pt idx="19">
                  <c:v>2043</c:v>
                </c:pt>
                <c:pt idx="20">
                  <c:v>2044</c:v>
                </c:pt>
                <c:pt idx="21">
                  <c:v>2045</c:v>
                </c:pt>
                <c:pt idx="22">
                  <c:v>2046</c:v>
                </c:pt>
              </c:numCache>
            </c:numRef>
          </c:cat>
          <c:val>
            <c:numRef>
              <c:f>'Для презы'!$J$2:$J$24</c:f>
              <c:numCache>
                <c:formatCode>_-* #\ ##0_р_._-;\-* #\ ##0_р_._-;_-* "-"??_р_._-;_-@_-</c:formatCode>
                <c:ptCount val="23"/>
                <c:pt idx="0">
                  <c:v>83.469785000000002</c:v>
                </c:pt>
                <c:pt idx="1">
                  <c:v>82.664612000000005</c:v>
                </c:pt>
                <c:pt idx="2">
                  <c:v>81.948295999999999</c:v>
                </c:pt>
                <c:pt idx="3">
                  <c:v>81.319495000000003</c:v>
                </c:pt>
                <c:pt idx="4">
                  <c:v>80.964066000000003</c:v>
                </c:pt>
                <c:pt idx="5">
                  <c:v>80.784378000000004</c:v>
                </c:pt>
                <c:pt idx="6">
                  <c:v>80.660303999999996</c:v>
                </c:pt>
                <c:pt idx="7">
                  <c:v>80.589802000000006</c:v>
                </c:pt>
                <c:pt idx="8">
                  <c:v>80.569492999999994</c:v>
                </c:pt>
                <c:pt idx="9">
                  <c:v>80.749977999999999</c:v>
                </c:pt>
                <c:pt idx="10">
                  <c:v>80.855513999999999</c:v>
                </c:pt>
                <c:pt idx="11">
                  <c:v>81.007046000000003</c:v>
                </c:pt>
                <c:pt idx="12">
                  <c:v>81.071361999999993</c:v>
                </c:pt>
                <c:pt idx="13">
                  <c:v>81.084061000000005</c:v>
                </c:pt>
                <c:pt idx="14">
                  <c:v>80.900104999999996</c:v>
                </c:pt>
                <c:pt idx="15">
                  <c:v>80.699309999999997</c:v>
                </c:pt>
                <c:pt idx="16">
                  <c:v>80.306495999999996</c:v>
                </c:pt>
                <c:pt idx="17">
                  <c:v>79.823301000000001</c:v>
                </c:pt>
                <c:pt idx="18">
                  <c:v>79.223451999999995</c:v>
                </c:pt>
                <c:pt idx="19">
                  <c:v>78.670237</c:v>
                </c:pt>
                <c:pt idx="20">
                  <c:v>77.955212000000003</c:v>
                </c:pt>
                <c:pt idx="21">
                  <c:v>77.105911000000006</c:v>
                </c:pt>
                <c:pt idx="22">
                  <c:v>76.186541000000005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0-92E5-7E40-867C-023EC397D0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130256"/>
        <c:axId val="174131216"/>
      </c:lineChart>
      <c:catAx>
        <c:axId val="174130256"/>
        <c:scaling>
          <c:orientation val="minMax"/>
        </c:scaling>
        <c:delete val="0"/>
        <c:axPos val="b"/>
        <c:numFmt formatCode="0_ ;\-0\ 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174131216"/>
        <c:crosses val="autoZero"/>
        <c:auto val="1"/>
        <c:lblAlgn val="ctr"/>
        <c:lblOffset val="100"/>
        <c:noMultiLvlLbl val="0"/>
      </c:catAx>
      <c:valAx>
        <c:axId val="174131216"/>
        <c:scaling>
          <c:orientation val="minMax"/>
        </c:scaling>
        <c:delete val="0"/>
        <c:axPos val="l"/>
        <c:numFmt formatCode="_-* #\ ##0_р_._-;\-* #\ ##0_р_._-;_-* &quot;-&quot;??_р_.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17413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200" b="0" i="0">
          <a:solidFill>
            <a:schemeClr val="tx1">
              <a:lumMod val="75000"/>
              <a:lumOff val="25000"/>
            </a:schemeClr>
          </a:solidFill>
          <a:latin typeface="Inter" panose="02000503000000020004" pitchFamily="2" charset="0"/>
          <a:ea typeface="Inter" panose="02000503000000020004" pitchFamily="2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219792958615071"/>
          <c:y val="2.8785095872707649E-2"/>
          <c:w val="0.50501020739391655"/>
          <c:h val="0.873178472127496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FF7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79186301993269E-2"/>
                  <c:y val="2.4608224757744331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02-A147-B4B8-E8C229A1D2D0}"/>
                </c:ext>
              </c:extLst>
            </c:dLbl>
            <c:dLbl>
              <c:idx val="2"/>
              <c:layout>
                <c:manualLayout>
                  <c:x val="0"/>
                  <c:y val="9.37597971494819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02-A147-B4B8-E8C229A1D2D0}"/>
                </c:ext>
              </c:extLst>
            </c:dLbl>
            <c:dLbl>
              <c:idx val="3"/>
              <c:layout>
                <c:manualLayout>
                  <c:x val="-8.5278101659643831E-17"/>
                  <c:y val="3.12549062648110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02-A147-B4B8-E8C229A1D2D0}"/>
                </c:ext>
              </c:extLst>
            </c:dLbl>
            <c:dLbl>
              <c:idx val="4"/>
              <c:layout>
                <c:manualLayout>
                  <c:x val="0"/>
                  <c:y val="3.12549062648110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02-A147-B4B8-E8C229A1D2D0}"/>
                </c:ext>
              </c:extLst>
            </c:dLbl>
            <c:dLbl>
              <c:idx val="5"/>
              <c:layout>
                <c:manualLayout>
                  <c:x val="0"/>
                  <c:y val="2.4608224757744331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02-A147-B4B8-E8C229A1D2D0}"/>
                </c:ext>
              </c:extLst>
            </c:dLbl>
            <c:dLbl>
              <c:idx val="6"/>
              <c:layout>
                <c:manualLayout>
                  <c:x val="0"/>
                  <c:y val="7.850480692556727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02-A147-B4B8-E8C229A1D2D0}"/>
                </c:ext>
              </c:extLst>
            </c:dLbl>
            <c:dLbl>
              <c:idx val="7"/>
              <c:layout>
                <c:manualLayout>
                  <c:x val="0"/>
                  <c:y val="1.250097817693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02-A147-B4B8-E8C229A1D2D0}"/>
                </c:ext>
              </c:extLst>
            </c:dLbl>
            <c:dLbl>
              <c:idx val="8"/>
              <c:layout>
                <c:manualLayout>
                  <c:x val="0"/>
                  <c:y val="1.25014703414292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02-A147-B4B8-E8C229A1D2D0}"/>
                </c:ext>
              </c:extLst>
            </c:dLbl>
            <c:dLbl>
              <c:idx val="9"/>
              <c:layout>
                <c:manualLayout>
                  <c:x val="-8.5278101659643831E-17"/>
                  <c:y val="9.37597971494828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02-A147-B4B8-E8C229A1D2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Возможность гибкого графика</c:v>
                </c:pt>
                <c:pt idx="1">
                  <c:v>Баланс работы и личной жизни</c:v>
                </c:pt>
                <c:pt idx="2">
                  <c:v>Дружный коллектив</c:v>
                </c:pt>
                <c:pt idx="3">
                  <c:v>Высокая зарплата уже на стартовой позиции</c:v>
                </c:pt>
                <c:pt idx="4">
                  <c:v>Быстрый карьерный рост</c:v>
                </c:pt>
                <c:pt idx="5">
                  <c:v>Стабильность и надежность</c:v>
                </c:pt>
                <c:pt idx="6">
                  <c:v>Разнообразные карьерные пути</c:v>
                </c:pt>
                <c:pt idx="7">
                  <c:v>Личность и профессионализм руководителей</c:v>
                </c:pt>
                <c:pt idx="8">
                  <c:v>Транспортная доступность </c:v>
                </c:pt>
                <c:pt idx="9">
                  <c:v>Возможность международной карьеры</c:v>
                </c:pt>
              </c:strCache>
            </c:strRef>
          </c:cat>
          <c:val>
            <c:numRef>
              <c:f>Лист1!$B$2:$B$11</c:f>
              <c:numCache>
                <c:formatCode>0%</c:formatCode>
                <c:ptCount val="10"/>
                <c:pt idx="0">
                  <c:v>0.59</c:v>
                </c:pt>
                <c:pt idx="1">
                  <c:v>0.56999999999999995</c:v>
                </c:pt>
                <c:pt idx="2">
                  <c:v>0.39</c:v>
                </c:pt>
                <c:pt idx="3">
                  <c:v>0.36</c:v>
                </c:pt>
                <c:pt idx="4">
                  <c:v>0.32</c:v>
                </c:pt>
                <c:pt idx="5">
                  <c:v>0.31</c:v>
                </c:pt>
                <c:pt idx="6">
                  <c:v>0.26</c:v>
                </c:pt>
                <c:pt idx="7">
                  <c:v>0.24</c:v>
                </c:pt>
                <c:pt idx="8">
                  <c:v>0.23</c:v>
                </c:pt>
                <c:pt idx="9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A02-A147-B4B8-E8C229A1D2D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257932763515684E-3"/>
                  <c:y val="-2.24594345718980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A02-A147-B4B8-E8C229A1D2D0}"/>
                </c:ext>
              </c:extLst>
            </c:dLbl>
            <c:dLbl>
              <c:idx val="1"/>
              <c:layout>
                <c:manualLayout>
                  <c:x val="4.6515865527027959E-3"/>
                  <c:y val="-2.03512479569021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02-A147-B4B8-E8C229A1D2D0}"/>
                </c:ext>
              </c:extLst>
            </c:dLbl>
            <c:dLbl>
              <c:idx val="2"/>
              <c:layout>
                <c:manualLayout>
                  <c:x val="-1.7055620331928766E-16"/>
                  <c:y val="-1.3084134487594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A02-A147-B4B8-E8C229A1D2D0}"/>
                </c:ext>
              </c:extLst>
            </c:dLbl>
            <c:dLbl>
              <c:idx val="3"/>
              <c:layout>
                <c:manualLayout>
                  <c:x val="-3.4886899145271824E-3"/>
                  <c:y val="-1.83177882826321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A02-A147-B4B8-E8C229A1D2D0}"/>
                </c:ext>
              </c:extLst>
            </c:dLbl>
            <c:dLbl>
              <c:idx val="4"/>
              <c:layout>
                <c:manualLayout>
                  <c:x val="1.1628966381756138E-3"/>
                  <c:y val="-1.93341900276645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A02-A147-B4B8-E8C229A1D2D0}"/>
                </c:ext>
              </c:extLst>
            </c:dLbl>
            <c:dLbl>
              <c:idx val="5"/>
              <c:layout>
                <c:manualLayout>
                  <c:x val="-1.1628966381757842E-3"/>
                  <c:y val="-1.3084134487594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0A02-A147-B4B8-E8C229A1D2D0}"/>
                </c:ext>
              </c:extLst>
            </c:dLbl>
            <c:dLbl>
              <c:idx val="6"/>
              <c:layout>
                <c:manualLayout>
                  <c:x val="3.488689914527097E-3"/>
                  <c:y val="-1.620894548343103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02-A147-B4B8-E8C229A1D2D0}"/>
                </c:ext>
              </c:extLst>
            </c:dLbl>
            <c:dLbl>
              <c:idx val="7"/>
              <c:layout>
                <c:manualLayout>
                  <c:x val="-1.162896638175699E-3"/>
                  <c:y val="-1.57005395599360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A02-A147-B4B8-E8C229A1D2D0}"/>
                </c:ext>
              </c:extLst>
            </c:dLbl>
            <c:dLbl>
              <c:idx val="8"/>
              <c:layout>
                <c:manualLayout>
                  <c:x val="-8.5278101659643831E-17"/>
                  <c:y val="-1.3084134487594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02-A147-B4B8-E8C229A1D2D0}"/>
                </c:ext>
              </c:extLst>
            </c:dLbl>
            <c:dLbl>
              <c:idx val="9"/>
              <c:layout>
                <c:manualLayout>
                  <c:x val="1.1628966381756138E-3"/>
                  <c:y val="-1.308413448759438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0A02-A147-B4B8-E8C229A1D2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Возможность гибкого графика</c:v>
                </c:pt>
                <c:pt idx="1">
                  <c:v>Баланс работы и личной жизни</c:v>
                </c:pt>
                <c:pt idx="2">
                  <c:v>Дружный коллектив</c:v>
                </c:pt>
                <c:pt idx="3">
                  <c:v>Высокая зарплата уже на стартовой позиции</c:v>
                </c:pt>
                <c:pt idx="4">
                  <c:v>Быстрый карьерный рост</c:v>
                </c:pt>
                <c:pt idx="5">
                  <c:v>Стабильность и надежность</c:v>
                </c:pt>
                <c:pt idx="6">
                  <c:v>Разнообразные карьерные пути</c:v>
                </c:pt>
                <c:pt idx="7">
                  <c:v>Личность и профессионализм руководителей</c:v>
                </c:pt>
                <c:pt idx="8">
                  <c:v>Транспортная доступность </c:v>
                </c:pt>
                <c:pt idx="9">
                  <c:v>Возможность международной карьеры</c:v>
                </c:pt>
              </c:strCache>
            </c:strRef>
          </c:cat>
          <c:val>
            <c:numRef>
              <c:f>Лист1!$C$2:$C$11</c:f>
              <c:numCache>
                <c:formatCode>0%</c:formatCode>
                <c:ptCount val="10"/>
                <c:pt idx="0">
                  <c:v>0.56999999999999995</c:v>
                </c:pt>
                <c:pt idx="1">
                  <c:v>0.52</c:v>
                </c:pt>
                <c:pt idx="2">
                  <c:v>0.38</c:v>
                </c:pt>
                <c:pt idx="3">
                  <c:v>0.35</c:v>
                </c:pt>
                <c:pt idx="4">
                  <c:v>0.28999999999999998</c:v>
                </c:pt>
                <c:pt idx="5">
                  <c:v>0.28999999999999998</c:v>
                </c:pt>
                <c:pt idx="6">
                  <c:v>0.28000000000000003</c:v>
                </c:pt>
                <c:pt idx="7">
                  <c:v>0.25</c:v>
                </c:pt>
                <c:pt idx="8">
                  <c:v>0.22</c:v>
                </c:pt>
                <c:pt idx="9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02-A147-B4B8-E8C229A1D2D0}"/>
            </c:ext>
          </c:extLst>
        </c:ser>
        <c:ser>
          <c:idx val="2"/>
          <c:order val="2"/>
          <c:tx>
            <c:strRef>
              <c:f>Лист1!$C$2</c:f>
              <c:strCache>
                <c:ptCount val="1"/>
                <c:pt idx="0">
                  <c:v>57%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Возможность гибкого графика</c:v>
                </c:pt>
                <c:pt idx="1">
                  <c:v>Баланс работы и личной жизни</c:v>
                </c:pt>
                <c:pt idx="2">
                  <c:v>Дружный коллектив</c:v>
                </c:pt>
                <c:pt idx="3">
                  <c:v>Высокая зарплата уже на стартовой позиции</c:v>
                </c:pt>
                <c:pt idx="4">
                  <c:v>Быстрый карьерный рост</c:v>
                </c:pt>
                <c:pt idx="5">
                  <c:v>Стабильность и надежность</c:v>
                </c:pt>
                <c:pt idx="6">
                  <c:v>Разнообразные карьерные пути</c:v>
                </c:pt>
                <c:pt idx="7">
                  <c:v>Личность и профессионализм руководителей</c:v>
                </c:pt>
                <c:pt idx="8">
                  <c:v>Транспортная доступность </c:v>
                </c:pt>
                <c:pt idx="9">
                  <c:v>Возможность международной карьеры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15-0A02-A147-B4B8-E8C229A1D2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73"/>
        <c:overlap val="-4"/>
        <c:axId val="254763760"/>
        <c:axId val="1927944208"/>
      </c:barChart>
      <c:catAx>
        <c:axId val="2547637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1927944208"/>
        <c:crosses val="autoZero"/>
        <c:auto val="1"/>
        <c:lblAlgn val="ctr"/>
        <c:lblOffset val="100"/>
        <c:tickMarkSkip val="1"/>
        <c:noMultiLvlLbl val="0"/>
      </c:catAx>
      <c:valAx>
        <c:axId val="192794420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5476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1"/>
          </a:solidFill>
          <a:latin typeface="Inter" panose="02000503000000020004" pitchFamily="2" charset="0"/>
          <a:ea typeface="Inter" panose="02000503000000020004" pitchFamily="2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ru-RU" sz="2000" b="1" i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Биржевая торговля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39458924682592"/>
          <c:y val="0.27735552998886592"/>
          <c:w val="0.46728268080402474"/>
          <c:h val="0.631286308304131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респондентов</c:v>
                </c:pt>
              </c:strCache>
            </c:strRef>
          </c:tx>
          <c:spPr>
            <a:gradFill>
              <a:gsLst>
                <a:gs pos="3000">
                  <a:srgbClr val="F46D00"/>
                </a:gs>
                <a:gs pos="27000">
                  <a:srgbClr val="F46D00"/>
                </a:gs>
                <a:gs pos="100000">
                  <a:srgbClr val="FFFFFF"/>
                </a:gs>
              </a:gsLst>
              <a:lin ang="12000000" scaled="0"/>
            </a:gradFill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CC-FD44-B19D-A8A3B67AA9C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CC-FD44-B19D-A8A3B67AA9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CC-FD44-B19D-A8A3B67AA9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CC-FD44-B19D-A8A3B67AA9CC}"/>
              </c:ext>
            </c:extLst>
          </c:dPt>
          <c:dLbls>
            <c:dLbl>
              <c:idx val="0"/>
              <c:layout>
                <c:manualLayout>
                  <c:x val="0.35327012924625201"/>
                  <c:y val="5.3140834999946982E-3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r>
                      <a:rPr lang="ru-RU" sz="2000" b="1" i="0" dirty="0">
                        <a:solidFill>
                          <a:srgbClr val="FF7F00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t>56%</a:t>
                    </a:r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FC505426-9B89-9B49-8D59-5F0014D3D602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4652894979592942"/>
                      <c:h val="0.196624457270758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CC-FD44-B19D-A8A3B67AA9CC}"/>
                </c:ext>
              </c:extLst>
            </c:dLbl>
            <c:dLbl>
              <c:idx val="1"/>
              <c:layout>
                <c:manualLayout>
                  <c:x val="-0.1045663769085762"/>
                  <c:y val="-0.14697017191175404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fld id="{D41DD46F-549C-0849-997F-90B55A773628}" type="PERCENTAGE">
                      <a:rPr lang="ru-RU" sz="2000" b="1" i="0">
                        <a:solidFill>
                          <a:srgbClr val="FF7F00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3C625057-FCE1-AE4A-BF90-24C119D1A67A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98060418347005"/>
                      <c:h val="0.245823445903236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CC-FD44-B19D-A8A3B67AA9CC}"/>
                </c:ext>
              </c:extLst>
            </c:dLbl>
            <c:dLbl>
              <c:idx val="2"/>
              <c:layout>
                <c:manualLayout>
                  <c:x val="0.31202693899752609"/>
                  <c:y val="-2.691159860315227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fld id="{64ED7C49-20D8-434B-9D36-2448FC998410}" type="PERCENTAGE">
                      <a:rPr lang="ru-RU" sz="2000" b="1" i="0">
                        <a:solidFill>
                          <a:schemeClr val="accent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92248E37-C3A6-0644-92EE-025D8FBCF303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8225674853477609"/>
                      <c:h val="0.355976757199258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CC-FD44-B19D-A8A3B67AA9CC}"/>
                </c:ext>
              </c:extLst>
            </c:dLbl>
            <c:dLbl>
              <c:idx val="3"/>
              <c:layout>
                <c:manualLayout>
                  <c:x val="0.2161038928658755"/>
                  <c:y val="0.13541107530335847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fld id="{0D735977-BD44-A948-8F77-D5A754EC24F9}" type="PERCENTAGE">
                      <a:rPr lang="ru-RU" sz="2000" b="1" i="0">
                        <a:solidFill>
                          <a:schemeClr val="accent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EAAFF2B4-8934-4640-B16E-48C6E9742F00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08374697305444"/>
                      <c:h val="0.236838233008300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CC-FD44-B19D-A8A3B67AA9CC}"/>
                </c:ext>
              </c:extLst>
            </c:dLbl>
            <c:spPr>
              <a:noFill/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Нет, такого опыта нет</c:v>
                </c:pt>
                <c:pt idx="1">
                  <c:v>Да, есть</c:v>
                </c:pt>
                <c:pt idx="2">
                  <c:v>Нет, но планирую в ближайший год заняться этим вопросом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0.25</c:v>
                </c:pt>
                <c:pt idx="2">
                  <c:v>0.14000000000000001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CC-FD44-B19D-A8A3B67AA9C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71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latin typeface="Calibri Light" panose="020F0302020204030204" pitchFamily="34" charset="0"/>
          <a:cs typeface="Calibri Light" panose="020F0302020204030204" pitchFamily="34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pPr>
            <a:r>
              <a:rPr lang="ru-RU" sz="2000" b="1" i="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Торговля на маркетплейсах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2339458924682592"/>
          <c:y val="0.27735552998886592"/>
          <c:w val="0.46728268080402474"/>
          <c:h val="0.631286308304131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респондентов</c:v>
                </c:pt>
              </c:strCache>
            </c:strRef>
          </c:tx>
          <c:spPr>
            <a:gradFill>
              <a:gsLst>
                <a:gs pos="3000">
                  <a:srgbClr val="F46D00"/>
                </a:gs>
                <a:gs pos="27000">
                  <a:srgbClr val="F46D00"/>
                </a:gs>
                <a:gs pos="100000">
                  <a:srgbClr val="FFFFFF"/>
                </a:gs>
              </a:gsLst>
              <a:lin ang="6600000" scaled="0"/>
            </a:gradFill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1C-4244-BF6A-CD1A3D1776C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11C-4244-BF6A-CD1A3D1776C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11C-4244-BF6A-CD1A3D1776CA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11C-4244-BF6A-CD1A3D1776CA}"/>
              </c:ext>
            </c:extLst>
          </c:dPt>
          <c:dLbls>
            <c:dLbl>
              <c:idx val="0"/>
              <c:layout>
                <c:manualLayout>
                  <c:x val="1.869206045386192E-7"/>
                  <c:y val="1.7276664974145883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r>
                      <a:rPr lang="ru-RU" sz="1400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sz="2000" b="1" i="0" dirty="0">
                        <a:solidFill>
                          <a:schemeClr val="accent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t>72%</a:t>
                    </a:r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FC505426-9B89-9B49-8D59-5F0014D3D602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55549738170963192"/>
                      <c:h val="0.223041770722153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11C-4244-BF6A-CD1A3D1776CA}"/>
                </c:ext>
              </c:extLst>
            </c:dLbl>
            <c:dLbl>
              <c:idx val="1"/>
              <c:layout>
                <c:manualLayout>
                  <c:x val="-4.5218898046960061E-2"/>
                  <c:y val="-9.7619374527216765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fld id="{D41DD46F-549C-0849-997F-90B55A773628}" type="PERCENTAGE">
                      <a:rPr lang="ru-RU" sz="2000" b="1" i="0">
                        <a:solidFill>
                          <a:schemeClr val="accent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3C625057-FCE1-AE4A-BF90-24C119D1A67A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98060418347005"/>
                      <c:h val="0.206342807995606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11C-4244-BF6A-CD1A3D1776CA}"/>
                </c:ext>
              </c:extLst>
            </c:dLbl>
            <c:dLbl>
              <c:idx val="2"/>
              <c:layout>
                <c:manualLayout>
                  <c:x val="0.31017623809198924"/>
                  <c:y val="-4.5006890977482568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fld id="{64ED7C49-20D8-434B-9D36-2448FC998410}" type="PERCENTAGE">
                      <a:rPr lang="ru-RU" sz="2000" b="1" i="0">
                        <a:solidFill>
                          <a:schemeClr val="accent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92248E37-C3A6-0644-92EE-025D8FBCF303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9754648014482608"/>
                      <c:h val="0.3197861724505973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11C-4244-BF6A-CD1A3D1776CA}"/>
                </c:ext>
              </c:extLst>
            </c:dLbl>
            <c:dLbl>
              <c:idx val="3"/>
              <c:layout>
                <c:manualLayout>
                  <c:x val="0.22559945957643726"/>
                  <c:y val="0.13705610188284298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 algn="l"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+mn-ea"/>
                        <a:cs typeface="Calibri Light" panose="020F0302020204030204" pitchFamily="34" charset="0"/>
                      </a:defRPr>
                    </a:pPr>
                    <a:fld id="{0D735977-BD44-A948-8F77-D5A754EC24F9}" type="PERCENTAGE">
                      <a:rPr lang="ru-RU" sz="2000" b="1" i="0">
                        <a:solidFill>
                          <a:schemeClr val="accent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[ПРОЦЕНТ]</a:t>
                    </a:fld>
                    <a:br>
                      <a:rPr lang="ru-RU" sz="1400" dirty="0">
                        <a:solidFill>
                          <a:schemeClr val="tx1"/>
                        </a:solidFill>
                      </a:rPr>
                    </a:br>
                    <a:fld id="{EAAFF2B4-8934-4640-B16E-48C6E9742F00}" type="CATEGORYNAME">
                      <a:rPr lang="ru-RU" sz="1400" b="0" i="0">
                        <a:solidFill>
                          <a:schemeClr val="tx1"/>
                        </a:solidFill>
                        <a:latin typeface="Inter" panose="02000503000000020004" pitchFamily="2" charset="0"/>
                        <a:ea typeface="Inter" panose="02000503000000020004" pitchFamily="2" charset="0"/>
                      </a:rPr>
                      <a:pPr algn="l">
                        <a:defRPr sz="1400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 algn="l">
                    <a:defRPr sz="1400" b="0" i="0" u="none" strike="noStrike" kern="1200" baseline="0">
                      <a:solidFill>
                        <a:schemeClr val="tx1"/>
                      </a:solidFill>
                      <a:latin typeface="Calibri Light" panose="020F0302020204030204" pitchFamily="34" charset="0"/>
                      <a:ea typeface="+mn-ea"/>
                      <a:cs typeface="Calibri Light" panose="020F030202020403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08374697305444"/>
                      <c:h val="0.240128286167269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611C-4244-BF6A-CD1A3D1776CA}"/>
                </c:ext>
              </c:extLst>
            </c:dLbl>
            <c:spPr>
              <a:noFill/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alibri Light" panose="020F0302020204030204" pitchFamily="34" charset="0"/>
                    <a:ea typeface="+mn-ea"/>
                    <a:cs typeface="Calibri Light" panose="020F030202020403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Нет, такого опыта нет</c:v>
                </c:pt>
                <c:pt idx="1">
                  <c:v>Да, есть</c:v>
                </c:pt>
                <c:pt idx="2">
                  <c:v>Нет, но планирую в ближайший год заняться этим вопросом</c:v>
                </c:pt>
                <c:pt idx="3">
                  <c:v>Затрудняюсь ответить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0.72</c:v>
                </c:pt>
                <c:pt idx="1">
                  <c:v>0.13</c:v>
                </c:pt>
                <c:pt idx="2">
                  <c:v>0.1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1C-4244-BF6A-CD1A3D1776C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71"/>
        <c:holeSize val="9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0" i="0">
          <a:latin typeface="Calibri Light" panose="020F0302020204030204" pitchFamily="34" charset="0"/>
          <a:cs typeface="Calibri Light" panose="020F0302020204030204" pitchFamily="34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811473613841388"/>
          <c:y val="0"/>
          <c:w val="0.28775584649128505"/>
          <c:h val="0.97951456381014523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вузы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66301512451968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BF-C04F-80BE-E750AC61DE93}"/>
                </c:ext>
              </c:extLst>
            </c:dLbl>
            <c:dLbl>
              <c:idx val="1"/>
              <c:layout>
                <c:manualLayout>
                  <c:x val="-3.2352105026651791E-3"/>
                  <c:y val="-2.220480394646322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BF-C04F-80BE-E750AC61DE93}"/>
                </c:ext>
              </c:extLst>
            </c:dLbl>
            <c:dLbl>
              <c:idx val="2"/>
              <c:layout>
                <c:manualLayout>
                  <c:x val="-5.3920175044418336E-3"/>
                  <c:y val="8.7441143374543666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BF-C04F-80BE-E750AC61D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noFill/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Быстрый карьерный рост</c:v>
                </c:pt>
                <c:pt idx="1">
                  <c:v>Транспортная доступность (близость к дому, наличие парковки и т.д.)</c:v>
                </c:pt>
                <c:pt idx="2">
                  <c:v>Работа, которая приносит пользу людям</c:v>
                </c:pt>
                <c:pt idx="3">
                  <c:v>Профессионализм коллег</c:v>
                </c:pt>
                <c:pt idx="4">
                  <c:v>Разнообразные карьерные пути для роста и развития</c:v>
                </c:pt>
                <c:pt idx="5">
                  <c:v>Возможность международной карьеры</c:v>
                </c:pt>
                <c:pt idx="6">
                  <c:v>Классный офис</c:v>
                </c:pt>
                <c:pt idx="7">
                  <c:v>Использование передовых технологий</c:v>
                </c:pt>
                <c:pt idx="8">
                  <c:v>Соответствие работы образованию</c:v>
                </c:pt>
                <c:pt idx="9">
                  <c:v>Личность и профессионализм непосредственных руководителей</c:v>
                </c:pt>
                <c:pt idx="10">
                  <c:v>Культура развития собственных сотрудников</c:v>
                </c:pt>
                <c:pt idx="11">
                  <c:v>Лидирующая позиция компании на рынке</c:v>
                </c:pt>
                <c:pt idx="12">
                  <c:v>Конкурентоспособный социальный пакет</c:v>
                </c:pt>
                <c:pt idx="13">
                  <c:v>Масштабные, вызывающие задачи</c:v>
                </c:pt>
                <c:pt idx="14">
                  <c:v>Репутация топ-менеджеров</c:v>
                </c:pt>
              </c:strCache>
            </c:strRef>
          </c:cat>
          <c:val>
            <c:numRef>
              <c:f>Лист1!$C$2:$C$16</c:f>
              <c:numCache>
                <c:formatCode>0.0%</c:formatCode>
                <c:ptCount val="15"/>
                <c:pt idx="0">
                  <c:v>0.32252694614153399</c:v>
                </c:pt>
                <c:pt idx="1">
                  <c:v>0.226202022267497</c:v>
                </c:pt>
                <c:pt idx="2">
                  <c:v>0.16211091399469399</c:v>
                </c:pt>
                <c:pt idx="3">
                  <c:v>0.16795199488561199</c:v>
                </c:pt>
                <c:pt idx="4" formatCode="0%">
                  <c:v>0.25908365529892402</c:v>
                </c:pt>
                <c:pt idx="5" formatCode="0%">
                  <c:v>0.21640357598030899</c:v>
                </c:pt>
                <c:pt idx="6">
                  <c:v>0.17526744571675701</c:v>
                </c:pt>
                <c:pt idx="7">
                  <c:v>0.155014756015664</c:v>
                </c:pt>
                <c:pt idx="8" formatCode="0%">
                  <c:v>0.178510231256614</c:v>
                </c:pt>
                <c:pt idx="9" formatCode="0%">
                  <c:v>0.23814532630954199</c:v>
                </c:pt>
                <c:pt idx="10" formatCode="0%">
                  <c:v>0.174967126858006</c:v>
                </c:pt>
                <c:pt idx="11">
                  <c:v>0.14089032446024399</c:v>
                </c:pt>
                <c:pt idx="12" formatCode="0%">
                  <c:v>0.150738786444476</c:v>
                </c:pt>
                <c:pt idx="13" formatCode="0%">
                  <c:v>0.175399189097555</c:v>
                </c:pt>
                <c:pt idx="14" formatCode="0%">
                  <c:v>3.8100485149172102E-2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BF-C04F-80BE-E750AC61DE9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3"/>
        <c:overlap val="-62"/>
        <c:axId val="675323711"/>
        <c:axId val="285479631"/>
      </c:barChart>
      <c:catAx>
        <c:axId val="6753237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 algn="just"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285479631"/>
        <c:crosses val="autoZero"/>
        <c:auto val="1"/>
        <c:lblAlgn val="ctr"/>
        <c:lblOffset val="100"/>
        <c:noMultiLvlLbl val="0"/>
      </c:catAx>
      <c:valAx>
        <c:axId val="285479631"/>
        <c:scaling>
          <c:orientation val="minMax"/>
        </c:scaling>
        <c:delete val="1"/>
        <c:axPos val="t"/>
        <c:numFmt formatCode="0.0%" sourceLinked="1"/>
        <c:majorTickMark val="none"/>
        <c:minorTickMark val="none"/>
        <c:tickLblPos val="nextTo"/>
        <c:crossAx val="675323711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840226627336355"/>
          <c:y val="0.77701532366784953"/>
          <c:w val="0.14122398627523508"/>
          <c:h val="9.03511846176338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just">
        <a:defRPr>
          <a:latin typeface="Inter" panose="02000503000000020004" pitchFamily="2" charset="0"/>
          <a:ea typeface="Inter" panose="02000503000000020004" pitchFamily="2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888054432380994"/>
          <c:y val="0"/>
          <c:w val="9.8707534713890113E-2"/>
          <c:h val="0.97951456381014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ссузы</c:v>
                </c:pt>
              </c:strCache>
            </c:strRef>
          </c:tx>
          <c:spPr>
            <a:solidFill>
              <a:srgbClr val="F46D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2352105026651002E-3"/>
                  <c:y val="4.442359847586589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7C7-4F4E-A0EA-59B7DE7E8345}"/>
                </c:ext>
              </c:extLst>
            </c:dLbl>
            <c:dLbl>
              <c:idx val="1"/>
              <c:layout>
                <c:manualLayout>
                  <c:x val="-1.0784101200974057E-3"/>
                  <c:y val="1.7488228673280015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7C7-4F4E-A0EA-59B7DE7E8345}"/>
                </c:ext>
              </c:extLst>
            </c:dLbl>
            <c:dLbl>
              <c:idx val="2"/>
              <c:layout>
                <c:manualLayout>
                  <c:x val="2.0495091594477941E-3"/>
                  <c:y val="1.7488228677351811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7C7-4F4E-A0EA-59B7DE7E8345}"/>
                </c:ext>
              </c:extLst>
            </c:dLbl>
            <c:dLbl>
              <c:idx val="3"/>
              <c:layout>
                <c:manualLayout>
                  <c:x val="8.4833924653899455E-4"/>
                  <c:y val="6.66344832985094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7C7-4F4E-A0EA-59B7DE7E8345}"/>
                </c:ext>
              </c:extLst>
            </c:dLbl>
            <c:dLbl>
              <c:idx val="4"/>
              <c:layout>
                <c:manualLayout>
                  <c:x val="-1.0784035008883667E-3"/>
                  <c:y val="6.66301512451968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7C7-4F4E-A0EA-59B7DE7E8345}"/>
                </c:ext>
              </c:extLst>
            </c:dLbl>
            <c:dLbl>
              <c:idx val="5"/>
              <c:layout>
                <c:manualLayout>
                  <c:x val="0"/>
                  <c:y val="8.88402016602624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7C7-4F4E-A0EA-59B7DE7E8345}"/>
                </c:ext>
              </c:extLst>
            </c:dLbl>
            <c:dLbl>
              <c:idx val="6"/>
              <c:layout>
                <c:manualLayout>
                  <c:x val="-1.0784035008882876E-3"/>
                  <c:y val="8.884020166026247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7C7-4F4E-A0EA-59B7DE7E8345}"/>
                </c:ext>
              </c:extLst>
            </c:dLbl>
            <c:dLbl>
              <c:idx val="7"/>
              <c:layout>
                <c:manualLayout>
                  <c:x val="-7.908200983635426E-17"/>
                  <c:y val="4.44201008301312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7C7-4F4E-A0EA-59B7DE7E8345}"/>
                </c:ext>
              </c:extLst>
            </c:dLbl>
            <c:dLbl>
              <c:idx val="8"/>
              <c:layout>
                <c:manualLayout>
                  <c:x val="-7.908200983635426E-17"/>
                  <c:y val="4.44201008301312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7C7-4F4E-A0EA-59B7DE7E8345}"/>
                </c:ext>
              </c:extLst>
            </c:dLbl>
            <c:dLbl>
              <c:idx val="9"/>
              <c:layout>
                <c:manualLayout>
                  <c:x val="-7.908200983635426E-17"/>
                  <c:y val="6.66301512451976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7C7-4F4E-A0EA-59B7DE7E8345}"/>
                </c:ext>
              </c:extLst>
            </c:dLbl>
            <c:dLbl>
              <c:idx val="10"/>
              <c:layout>
                <c:manualLayout>
                  <c:x val="0"/>
                  <c:y val="4.44201008301312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7C7-4F4E-A0EA-59B7DE7E8345}"/>
                </c:ext>
              </c:extLst>
            </c:dLbl>
            <c:dLbl>
              <c:idx val="11"/>
              <c:layout>
                <c:manualLayout>
                  <c:x val="0"/>
                  <c:y val="4.442010083013123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7C7-4F4E-A0EA-59B7DE7E8345}"/>
                </c:ext>
              </c:extLst>
            </c:dLbl>
            <c:dLbl>
              <c:idx val="12"/>
              <c:layout>
                <c:manualLayout>
                  <c:x val="-7.908200983635426E-17"/>
                  <c:y val="6.66301512451968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7C7-4F4E-A0EA-59B7DE7E8345}"/>
                </c:ext>
              </c:extLst>
            </c:dLbl>
            <c:dLbl>
              <c:idx val="13"/>
              <c:layout>
                <c:manualLayout>
                  <c:x val="-7.908200983635426E-17"/>
                  <c:y val="4.44218496529985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7C7-4F4E-A0EA-59B7DE7E8345}"/>
                </c:ext>
              </c:extLst>
            </c:dLbl>
            <c:dLbl>
              <c:idx val="14"/>
              <c:layout>
                <c:manualLayout>
                  <c:x val="-2.1568070017768124E-3"/>
                  <c:y val="8.88402016602641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7C7-4F4E-A0EA-59B7DE7E8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F46D00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Лист1!$A$2:$A$16</c:f>
              <c:strCache>
                <c:ptCount val="15"/>
                <c:pt idx="0">
                  <c:v>Быстрый карьерный рост</c:v>
                </c:pt>
                <c:pt idx="1">
                  <c:v>Транспортная доступность (близость к дому, наличие парковки и т.д.)</c:v>
                </c:pt>
                <c:pt idx="2">
                  <c:v>Работа, которая приносит пользу людям</c:v>
                </c:pt>
                <c:pt idx="3">
                  <c:v>Профессионализм коллег</c:v>
                </c:pt>
                <c:pt idx="4">
                  <c:v>Разнообразные карьерные пути для роста и развития</c:v>
                </c:pt>
                <c:pt idx="5">
                  <c:v>Возможность международной карьеры</c:v>
                </c:pt>
                <c:pt idx="6">
                  <c:v>Классный офис</c:v>
                </c:pt>
                <c:pt idx="7">
                  <c:v>Использование передовых технологий</c:v>
                </c:pt>
                <c:pt idx="8">
                  <c:v>Соответствие работы образованию</c:v>
                </c:pt>
                <c:pt idx="9">
                  <c:v>Личность и профессионализм непосредственных руководителей</c:v>
                </c:pt>
                <c:pt idx="10">
                  <c:v>Культура развития собственных сотрудников</c:v>
                </c:pt>
                <c:pt idx="11">
                  <c:v>Лидирующая позиция компании на рынке</c:v>
                </c:pt>
                <c:pt idx="12">
                  <c:v>Конкурентоспособный социальный пакет</c:v>
                </c:pt>
                <c:pt idx="13">
                  <c:v>Масштабные, вызывающие задачи</c:v>
                </c:pt>
                <c:pt idx="14">
                  <c:v>Репутация топ-менеджеров</c:v>
                </c:pt>
              </c:strCache>
            </c:strRef>
          </c:cat>
          <c:val>
            <c:numRef>
              <c:f>Лист1!$B$2:$B$16</c:f>
              <c:numCache>
                <c:formatCode>0%</c:formatCode>
                <c:ptCount val="15"/>
                <c:pt idx="0">
                  <c:v>0.37037459869525402</c:v>
                </c:pt>
                <c:pt idx="1">
                  <c:v>0.277879885226748</c:v>
                </c:pt>
                <c:pt idx="2">
                  <c:v>0.20751849440694201</c:v>
                </c:pt>
                <c:pt idx="3">
                  <c:v>0.171461814586302</c:v>
                </c:pt>
                <c:pt idx="4">
                  <c:v>0.144220102544586</c:v>
                </c:pt>
                <c:pt idx="5">
                  <c:v>0.14246997775743001</c:v>
                </c:pt>
                <c:pt idx="6">
                  <c:v>0.14050472981210901</c:v>
                </c:pt>
                <c:pt idx="7">
                  <c:v>0.122580618913905</c:v>
                </c:pt>
                <c:pt idx="8">
                  <c:v>0.12017046080522301</c:v>
                </c:pt>
                <c:pt idx="9">
                  <c:v>0.120014458812358</c:v>
                </c:pt>
                <c:pt idx="10">
                  <c:v>9.6467231348618301E-2</c:v>
                </c:pt>
                <c:pt idx="11">
                  <c:v>9.4475375129257494E-2</c:v>
                </c:pt>
                <c:pt idx="12">
                  <c:v>8.4357089281785896E-2</c:v>
                </c:pt>
                <c:pt idx="13">
                  <c:v>8.0999050157586794E-2</c:v>
                </c:pt>
                <c:pt idx="14">
                  <c:v>4.8233492648846403E-2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7C7-4F4E-A0EA-59B7DE7E83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вузы</c:v>
                </c:pt>
              </c:strCache>
            </c:strRef>
          </c:tx>
          <c:spPr>
            <a:solidFill>
              <a:srgbClr val="F9DD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6.66301512451968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7C7-4F4E-A0EA-59B7DE7E8345}"/>
                </c:ext>
              </c:extLst>
            </c:dLbl>
            <c:dLbl>
              <c:idx val="1"/>
              <c:layout>
                <c:manualLayout>
                  <c:x val="-2.7928882715827948E-3"/>
                  <c:y val="-2.22017311385802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7C7-4F4E-A0EA-59B7DE7E8345}"/>
                </c:ext>
              </c:extLst>
            </c:dLbl>
            <c:dLbl>
              <c:idx val="2"/>
              <c:layout>
                <c:manualLayout>
                  <c:x val="-1.4111937733195553E-3"/>
                  <c:y val="1.0650866461300211E-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7C7-4F4E-A0EA-59B7DE7E83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595959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Лист1!$A$2:$A$16</c:f>
              <c:strCache>
                <c:ptCount val="15"/>
                <c:pt idx="0">
                  <c:v>Быстрый карьерный рост</c:v>
                </c:pt>
                <c:pt idx="1">
                  <c:v>Транспортная доступность (близость к дому, наличие парковки и т.д.)</c:v>
                </c:pt>
                <c:pt idx="2">
                  <c:v>Работа, которая приносит пользу людям</c:v>
                </c:pt>
                <c:pt idx="3">
                  <c:v>Профессионализм коллег</c:v>
                </c:pt>
                <c:pt idx="4">
                  <c:v>Разнообразные карьерные пути для роста и развития</c:v>
                </c:pt>
                <c:pt idx="5">
                  <c:v>Возможность международной карьеры</c:v>
                </c:pt>
                <c:pt idx="6">
                  <c:v>Классный офис</c:v>
                </c:pt>
                <c:pt idx="7">
                  <c:v>Использование передовых технологий</c:v>
                </c:pt>
                <c:pt idx="8">
                  <c:v>Соответствие работы образованию</c:v>
                </c:pt>
                <c:pt idx="9">
                  <c:v>Личность и профессионализм непосредственных руководителей</c:v>
                </c:pt>
                <c:pt idx="10">
                  <c:v>Культура развития собственных сотрудников</c:v>
                </c:pt>
                <c:pt idx="11">
                  <c:v>Лидирующая позиция компании на рынке</c:v>
                </c:pt>
                <c:pt idx="12">
                  <c:v>Конкурентоспособный социальный пакет</c:v>
                </c:pt>
                <c:pt idx="13">
                  <c:v>Масштабные, вызывающие задачи</c:v>
                </c:pt>
                <c:pt idx="14">
                  <c:v>Репутация топ-менеджеров</c:v>
                </c:pt>
              </c:strCache>
            </c:strRef>
          </c:cat>
          <c:val>
            <c:numRef>
              <c:f>Лист1!$C$2:$C$16</c:f>
              <c:numCache>
                <c:formatCode>0%</c:formatCode>
                <c:ptCount val="15"/>
                <c:pt idx="0">
                  <c:v>0.32252694614153399</c:v>
                </c:pt>
                <c:pt idx="1">
                  <c:v>0.226202022267497</c:v>
                </c:pt>
                <c:pt idx="2">
                  <c:v>0.16211091399469399</c:v>
                </c:pt>
                <c:pt idx="3">
                  <c:v>0.16795199488561199</c:v>
                </c:pt>
                <c:pt idx="4">
                  <c:v>0.25908365529892402</c:v>
                </c:pt>
                <c:pt idx="5">
                  <c:v>0.21640357598030899</c:v>
                </c:pt>
                <c:pt idx="6">
                  <c:v>0.17526744571675701</c:v>
                </c:pt>
                <c:pt idx="7">
                  <c:v>0.155014756015664</c:v>
                </c:pt>
                <c:pt idx="8">
                  <c:v>0.178510231256614</c:v>
                </c:pt>
                <c:pt idx="9">
                  <c:v>0.23814532630954199</c:v>
                </c:pt>
                <c:pt idx="10">
                  <c:v>0.174967126858006</c:v>
                </c:pt>
                <c:pt idx="11">
                  <c:v>0.14089032446024399</c:v>
                </c:pt>
                <c:pt idx="12">
                  <c:v>0.150738786444476</c:v>
                </c:pt>
                <c:pt idx="13">
                  <c:v>0.175399189097555</c:v>
                </c:pt>
                <c:pt idx="14">
                  <c:v>3.8100485149172102E-2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A7C7-4F4E-A0EA-59B7DE7E834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3"/>
        <c:overlap val="-62"/>
        <c:axId val="675323711"/>
        <c:axId val="285479631"/>
      </c:barChart>
      <c:catAx>
        <c:axId val="675323711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285479631"/>
        <c:crosses val="autoZero"/>
        <c:auto val="1"/>
        <c:lblAlgn val="ctr"/>
        <c:lblOffset val="100"/>
        <c:noMultiLvlLbl val="0"/>
      </c:catAx>
      <c:valAx>
        <c:axId val="28547963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75323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840226627336355"/>
          <c:y val="0.77701532366784953"/>
          <c:w val="0.14122398627523508"/>
          <c:h val="9.03511846176338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just">
        <a:defRPr>
          <a:latin typeface="Inter" panose="02000503000000020004" pitchFamily="2" charset="0"/>
          <a:ea typeface="Inter" panose="02000503000000020004" pitchFamily="2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91464249679243"/>
          <c:y val="2.3992851109669365E-4"/>
          <c:w val="0.53808531753221944"/>
          <c:h val="0.97951456381014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ссузы</c:v>
                </c:pt>
              </c:strCache>
            </c:strRef>
          </c:tx>
          <c:spPr>
            <a:solidFill>
              <a:srgbClr val="F46D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382407876188083E-2"/>
                  <c:y val="-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20-42D5-A1F6-0A5A41601A03}"/>
                </c:ext>
              </c:extLst>
            </c:dLbl>
            <c:dLbl>
              <c:idx val="1"/>
              <c:layout>
                <c:manualLayout>
                  <c:x val="5.0588479449724813E-3"/>
                  <c:y val="8.160833710771892E-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20-42D5-A1F6-0A5A41601A03}"/>
                </c:ext>
              </c:extLst>
            </c:dLbl>
            <c:dLbl>
              <c:idx val="2"/>
              <c:layout>
                <c:manualLayout>
                  <c:x val="-1.8548894853149581E-16"/>
                  <c:y val="-7.25498116887621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20-42D5-A1F6-0A5A41601A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46D00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Баланс работы и личной жизни</c:v>
                </c:pt>
                <c:pt idx="1">
                  <c:v>Возможность гибкого графика</c:v>
                </c:pt>
                <c:pt idx="2">
                  <c:v>Дружный коллектив</c:v>
                </c:pt>
                <c:pt idx="3">
                  <c:v>Стабильность и надежность</c:v>
                </c:pt>
                <c:pt idx="4">
                  <c:v>Высокая зарплата уже на стартовой позиции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0.67715696771551204</c:v>
                </c:pt>
                <c:pt idx="1">
                  <c:v>0.60604301162273599</c:v>
                </c:pt>
                <c:pt idx="2">
                  <c:v>0.58372819719608005</c:v>
                </c:pt>
                <c:pt idx="3">
                  <c:v>0.46352247130471902</c:v>
                </c:pt>
                <c:pt idx="4">
                  <c:v>0.44782197203416102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3B-A347-85B8-476E84F81DE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вузы</c:v>
                </c:pt>
              </c:strCache>
            </c:strRef>
          </c:tx>
          <c:spPr>
            <a:solidFill>
              <a:srgbClr val="F9DDB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4.44201008301312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D3B-A347-85B8-476E84F81DE7}"/>
                </c:ext>
              </c:extLst>
            </c:dLbl>
            <c:dLbl>
              <c:idx val="1"/>
              <c:layout>
                <c:manualLayout>
                  <c:x val="-4.4998850805014071E-3"/>
                  <c:y val="-2.739102226683478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D3B-A347-85B8-476E84F81DE7}"/>
                </c:ext>
              </c:extLst>
            </c:dLbl>
            <c:dLbl>
              <c:idx val="2"/>
              <c:layout>
                <c:manualLayout>
                  <c:x val="-1.0784035008883667E-3"/>
                  <c:y val="-4.44183520072637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D3B-A347-85B8-476E84F81DE7}"/>
                </c:ext>
              </c:extLst>
            </c:dLbl>
            <c:dLbl>
              <c:idx val="3"/>
              <c:layout>
                <c:manualLayout>
                  <c:x val="-7.908200983635426E-17"/>
                  <c:y val="-2.221005041506582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D3B-A347-85B8-476E84F81DE7}"/>
                </c:ext>
              </c:extLst>
            </c:dLbl>
            <c:dLbl>
              <c:idx val="4"/>
              <c:layout>
                <c:manualLayout>
                  <c:x val="1.2647119862432129E-3"/>
                  <c:y val="-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20-42D5-A1F6-0A5A41601A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595959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Баланс работы и личной жизни</c:v>
                </c:pt>
                <c:pt idx="1">
                  <c:v>Возможность гибкого графика</c:v>
                </c:pt>
                <c:pt idx="2">
                  <c:v>Дружный коллектив</c:v>
                </c:pt>
                <c:pt idx="3">
                  <c:v>Стабильность и надежность</c:v>
                </c:pt>
                <c:pt idx="4">
                  <c:v>Высокая зарплата уже на стартовой позиции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0.56999999999999995</c:v>
                </c:pt>
                <c:pt idx="1">
                  <c:v>0.58663124206652395</c:v>
                </c:pt>
                <c:pt idx="2">
                  <c:v>0.39443739307055697</c:v>
                </c:pt>
                <c:pt idx="3">
                  <c:v>0.308778442917365</c:v>
                </c:pt>
                <c:pt idx="4">
                  <c:v>0.36007570796180999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3B-A347-85B8-476E84F81D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3"/>
        <c:overlap val="-62"/>
        <c:axId val="675323711"/>
        <c:axId val="285479631"/>
      </c:barChart>
      <c:catAx>
        <c:axId val="67532371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 algn="just"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pPr>
            <a:endParaRPr lang="ru-RU"/>
          </a:p>
        </c:txPr>
        <c:crossAx val="285479631"/>
        <c:crosses val="autoZero"/>
        <c:auto val="1"/>
        <c:lblAlgn val="ctr"/>
        <c:lblOffset val="100"/>
        <c:noMultiLvlLbl val="0"/>
      </c:catAx>
      <c:valAx>
        <c:axId val="285479631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75323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just">
        <a:defRPr>
          <a:latin typeface="Inter" panose="02000503000000020004" pitchFamily="2" charset="0"/>
          <a:ea typeface="Inter" panose="02000503000000020004" pitchFamily="2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CCECBA-6A89-3548-B24E-54E6E34DBF3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6B47D1-C393-614E-9C47-5FC3BF2D8E04}">
      <dgm:prSet phldrT="[Текст]"/>
      <dgm:spPr>
        <a:ln>
          <a:noFill/>
        </a:ln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D0EDE29B-5EB9-CA40-A9F4-52D4C0833CB0}" type="sibTrans" cxnId="{A42F2DF0-328A-1F42-887B-056FFBB03C0A}">
      <dgm:prSet/>
      <dgm:spPr/>
      <dgm:t>
        <a:bodyPr/>
        <a:lstStyle/>
        <a:p>
          <a:endParaRPr lang="ru-RU"/>
        </a:p>
      </dgm:t>
    </dgm:pt>
    <dgm:pt modelId="{6308EEB7-E9FD-3D42-92BA-0625562ACD8C}" type="parTrans" cxnId="{A42F2DF0-328A-1F42-887B-056FFBB03C0A}">
      <dgm:prSet/>
      <dgm:spPr/>
      <dgm:t>
        <a:bodyPr/>
        <a:lstStyle/>
        <a:p>
          <a:endParaRPr lang="ru-RU"/>
        </a:p>
      </dgm:t>
    </dgm:pt>
    <dgm:pt modelId="{0A290886-D3D9-E945-9675-758C58E7C18D}">
      <dgm:prSet phldrT="[Текст]"/>
      <dgm:spPr>
        <a:solidFill>
          <a:schemeClr val="accent3"/>
        </a:solidFill>
        <a:ln>
          <a:noFill/>
        </a:ln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F7FF873E-6128-E24C-93F5-094AB6FB464C}" type="sibTrans" cxnId="{4E4A5408-599C-E64C-8BDF-9924595A396C}">
      <dgm:prSet/>
      <dgm:spPr/>
      <dgm:t>
        <a:bodyPr/>
        <a:lstStyle/>
        <a:p>
          <a:endParaRPr lang="ru-RU"/>
        </a:p>
      </dgm:t>
    </dgm:pt>
    <dgm:pt modelId="{464F3DCA-6F55-1C44-9BD6-5242FAB8C75D}" type="parTrans" cxnId="{4E4A5408-599C-E64C-8BDF-9924595A396C}">
      <dgm:prSet/>
      <dgm:spPr/>
      <dgm:t>
        <a:bodyPr/>
        <a:lstStyle/>
        <a:p>
          <a:endParaRPr lang="ru-RU"/>
        </a:p>
      </dgm:t>
    </dgm:pt>
    <dgm:pt modelId="{E82B1CF5-BE39-4CD2-9DD1-CF13B3041BCD}">
      <dgm:prSet phldrT="[Текст]"/>
      <dgm:spPr>
        <a:solidFill>
          <a:schemeClr val="accent2"/>
        </a:solidFill>
        <a:ln>
          <a:noFill/>
        </a:ln>
      </dgm:spPr>
      <dgm:t>
        <a:bodyPr/>
        <a:lstStyle/>
        <a:p>
          <a:endParaRPr lang="ru-RU" dirty="0">
            <a:solidFill>
              <a:schemeClr val="bg1"/>
            </a:solidFill>
          </a:endParaRPr>
        </a:p>
      </dgm:t>
    </dgm:pt>
    <dgm:pt modelId="{6BE3D803-5E95-4C4D-89E5-F3FAF289D9AC}" type="parTrans" cxnId="{14495649-6AC2-480C-BD47-5269B81AB1B1}">
      <dgm:prSet/>
      <dgm:spPr/>
      <dgm:t>
        <a:bodyPr/>
        <a:lstStyle/>
        <a:p>
          <a:endParaRPr lang="ru-RU"/>
        </a:p>
      </dgm:t>
    </dgm:pt>
    <dgm:pt modelId="{284EC8F5-1DD4-49D9-8F6E-BB7B35AD9C27}" type="sibTrans" cxnId="{14495649-6AC2-480C-BD47-5269B81AB1B1}">
      <dgm:prSet/>
      <dgm:spPr/>
      <dgm:t>
        <a:bodyPr/>
        <a:lstStyle/>
        <a:p>
          <a:endParaRPr lang="ru-RU"/>
        </a:p>
      </dgm:t>
    </dgm:pt>
    <dgm:pt modelId="{C66A9C54-B588-4306-AA12-1F4B2E63AC3C}" type="pres">
      <dgm:prSet presAssocID="{1DCCECBA-6A89-3548-B24E-54E6E34DBF37}" presName="Name0" presStyleCnt="0">
        <dgm:presLayoutVars>
          <dgm:dir/>
          <dgm:animLvl val="lvl"/>
          <dgm:resizeHandles val="exact"/>
        </dgm:presLayoutVars>
      </dgm:prSet>
      <dgm:spPr/>
    </dgm:pt>
    <dgm:pt modelId="{FA826F65-3BDF-430F-AB9D-555FBEF04703}" type="pres">
      <dgm:prSet presAssocID="{0A290886-D3D9-E945-9675-758C58E7C18D}" presName="Name8" presStyleCnt="0"/>
      <dgm:spPr/>
    </dgm:pt>
    <dgm:pt modelId="{F26C3FAA-2528-4BC3-ACCE-8C3C0416A832}" type="pres">
      <dgm:prSet presAssocID="{0A290886-D3D9-E945-9675-758C58E7C18D}" presName="level" presStyleLbl="node1" presStyleIdx="0" presStyleCnt="3">
        <dgm:presLayoutVars>
          <dgm:chMax val="1"/>
          <dgm:bulletEnabled val="1"/>
        </dgm:presLayoutVars>
      </dgm:prSet>
      <dgm:spPr/>
    </dgm:pt>
    <dgm:pt modelId="{2BB60BE8-07B9-45A7-8653-04CDEBDB8727}" type="pres">
      <dgm:prSet presAssocID="{0A290886-D3D9-E945-9675-758C58E7C18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17FB3FD-9536-4AD8-86FA-844E3DE71AAC}" type="pres">
      <dgm:prSet presAssocID="{E82B1CF5-BE39-4CD2-9DD1-CF13B3041BCD}" presName="Name8" presStyleCnt="0"/>
      <dgm:spPr/>
    </dgm:pt>
    <dgm:pt modelId="{AF228997-E1D7-421A-987D-C4C451E7BB7D}" type="pres">
      <dgm:prSet presAssocID="{E82B1CF5-BE39-4CD2-9DD1-CF13B3041BCD}" presName="level" presStyleLbl="node1" presStyleIdx="1" presStyleCnt="3">
        <dgm:presLayoutVars>
          <dgm:chMax val="1"/>
          <dgm:bulletEnabled val="1"/>
        </dgm:presLayoutVars>
      </dgm:prSet>
      <dgm:spPr/>
    </dgm:pt>
    <dgm:pt modelId="{C6CAF892-A782-461C-8D50-B53F98415FC7}" type="pres">
      <dgm:prSet presAssocID="{E82B1CF5-BE39-4CD2-9DD1-CF13B3041BC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229E578-6B2B-497A-A08A-72CE7044B053}" type="pres">
      <dgm:prSet presAssocID="{E66B47D1-C393-614E-9C47-5FC3BF2D8E04}" presName="Name8" presStyleCnt="0"/>
      <dgm:spPr/>
    </dgm:pt>
    <dgm:pt modelId="{D98DE5CB-E9E8-4D08-AB0A-859F09BF1B94}" type="pres">
      <dgm:prSet presAssocID="{E66B47D1-C393-614E-9C47-5FC3BF2D8E04}" presName="level" presStyleLbl="node1" presStyleIdx="2" presStyleCnt="3">
        <dgm:presLayoutVars>
          <dgm:chMax val="1"/>
          <dgm:bulletEnabled val="1"/>
        </dgm:presLayoutVars>
      </dgm:prSet>
      <dgm:spPr/>
    </dgm:pt>
    <dgm:pt modelId="{6F841E9C-96F4-48B8-9C8A-FE0AD9F0AEBF}" type="pres">
      <dgm:prSet presAssocID="{E66B47D1-C393-614E-9C47-5FC3BF2D8E0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C5AC500-2713-4BDC-8001-6FCD366695D7}" type="presOf" srcId="{E66B47D1-C393-614E-9C47-5FC3BF2D8E04}" destId="{6F841E9C-96F4-48B8-9C8A-FE0AD9F0AEBF}" srcOrd="1" destOrd="0" presId="urn:microsoft.com/office/officeart/2005/8/layout/pyramid3"/>
    <dgm:cxn modelId="{4E4A5408-599C-E64C-8BDF-9924595A396C}" srcId="{1DCCECBA-6A89-3548-B24E-54E6E34DBF37}" destId="{0A290886-D3D9-E945-9675-758C58E7C18D}" srcOrd="0" destOrd="0" parTransId="{464F3DCA-6F55-1C44-9BD6-5242FAB8C75D}" sibTransId="{F7FF873E-6128-E24C-93F5-094AB6FB464C}"/>
    <dgm:cxn modelId="{FC262428-37A5-4CCB-B626-35BA63B8F15D}" type="presOf" srcId="{E82B1CF5-BE39-4CD2-9DD1-CF13B3041BCD}" destId="{C6CAF892-A782-461C-8D50-B53F98415FC7}" srcOrd="1" destOrd="0" presId="urn:microsoft.com/office/officeart/2005/8/layout/pyramid3"/>
    <dgm:cxn modelId="{14495649-6AC2-480C-BD47-5269B81AB1B1}" srcId="{1DCCECBA-6A89-3548-B24E-54E6E34DBF37}" destId="{E82B1CF5-BE39-4CD2-9DD1-CF13B3041BCD}" srcOrd="1" destOrd="0" parTransId="{6BE3D803-5E95-4C4D-89E5-F3FAF289D9AC}" sibTransId="{284EC8F5-1DD4-49D9-8F6E-BB7B35AD9C27}"/>
    <dgm:cxn modelId="{DF077177-9105-48D5-879B-71505C2F71E5}" type="presOf" srcId="{0A290886-D3D9-E945-9675-758C58E7C18D}" destId="{F26C3FAA-2528-4BC3-ACCE-8C3C0416A832}" srcOrd="0" destOrd="0" presId="urn:microsoft.com/office/officeart/2005/8/layout/pyramid3"/>
    <dgm:cxn modelId="{4D6F6E7C-91D1-43CC-95A9-9BBC9BC37DE7}" type="presOf" srcId="{E66B47D1-C393-614E-9C47-5FC3BF2D8E04}" destId="{D98DE5CB-E9E8-4D08-AB0A-859F09BF1B94}" srcOrd="0" destOrd="0" presId="urn:microsoft.com/office/officeart/2005/8/layout/pyramid3"/>
    <dgm:cxn modelId="{E4BF2E80-1FA5-40E7-A7F9-4BD0EE2F910B}" type="presOf" srcId="{1DCCECBA-6A89-3548-B24E-54E6E34DBF37}" destId="{C66A9C54-B588-4306-AA12-1F4B2E63AC3C}" srcOrd="0" destOrd="0" presId="urn:microsoft.com/office/officeart/2005/8/layout/pyramid3"/>
    <dgm:cxn modelId="{3B2A3DCA-FC7E-4561-A5BE-EEFE29C959F0}" type="presOf" srcId="{E82B1CF5-BE39-4CD2-9DD1-CF13B3041BCD}" destId="{AF228997-E1D7-421A-987D-C4C451E7BB7D}" srcOrd="0" destOrd="0" presId="urn:microsoft.com/office/officeart/2005/8/layout/pyramid3"/>
    <dgm:cxn modelId="{A10894E7-BABB-41BE-880E-E12A28981659}" type="presOf" srcId="{0A290886-D3D9-E945-9675-758C58E7C18D}" destId="{2BB60BE8-07B9-45A7-8653-04CDEBDB8727}" srcOrd="1" destOrd="0" presId="urn:microsoft.com/office/officeart/2005/8/layout/pyramid3"/>
    <dgm:cxn modelId="{A42F2DF0-328A-1F42-887B-056FFBB03C0A}" srcId="{1DCCECBA-6A89-3548-B24E-54E6E34DBF37}" destId="{E66B47D1-C393-614E-9C47-5FC3BF2D8E04}" srcOrd="2" destOrd="0" parTransId="{6308EEB7-E9FD-3D42-92BA-0625562ACD8C}" sibTransId="{D0EDE29B-5EB9-CA40-A9F4-52D4C0833CB0}"/>
    <dgm:cxn modelId="{0F5AEEBE-7DAD-4DB9-B7D1-04E80155DFCD}" type="presParOf" srcId="{C66A9C54-B588-4306-AA12-1F4B2E63AC3C}" destId="{FA826F65-3BDF-430F-AB9D-555FBEF04703}" srcOrd="0" destOrd="0" presId="urn:microsoft.com/office/officeart/2005/8/layout/pyramid3"/>
    <dgm:cxn modelId="{80A1D87F-89F4-4BAF-9244-14ED0B5831AC}" type="presParOf" srcId="{FA826F65-3BDF-430F-AB9D-555FBEF04703}" destId="{F26C3FAA-2528-4BC3-ACCE-8C3C0416A832}" srcOrd="0" destOrd="0" presId="urn:microsoft.com/office/officeart/2005/8/layout/pyramid3"/>
    <dgm:cxn modelId="{FE8159DB-D45C-4984-AB7F-39BC9478CFC4}" type="presParOf" srcId="{FA826F65-3BDF-430F-AB9D-555FBEF04703}" destId="{2BB60BE8-07B9-45A7-8653-04CDEBDB8727}" srcOrd="1" destOrd="0" presId="urn:microsoft.com/office/officeart/2005/8/layout/pyramid3"/>
    <dgm:cxn modelId="{D52FCEC5-5C5C-4776-A7C7-7280DE570F38}" type="presParOf" srcId="{C66A9C54-B588-4306-AA12-1F4B2E63AC3C}" destId="{917FB3FD-9536-4AD8-86FA-844E3DE71AAC}" srcOrd="1" destOrd="0" presId="urn:microsoft.com/office/officeart/2005/8/layout/pyramid3"/>
    <dgm:cxn modelId="{EB39113D-69AE-4B80-AB43-70B9BA092EA9}" type="presParOf" srcId="{917FB3FD-9536-4AD8-86FA-844E3DE71AAC}" destId="{AF228997-E1D7-421A-987D-C4C451E7BB7D}" srcOrd="0" destOrd="0" presId="urn:microsoft.com/office/officeart/2005/8/layout/pyramid3"/>
    <dgm:cxn modelId="{C2058992-7276-4EDB-9C87-119D34FA3EF0}" type="presParOf" srcId="{917FB3FD-9536-4AD8-86FA-844E3DE71AAC}" destId="{C6CAF892-A782-461C-8D50-B53F98415FC7}" srcOrd="1" destOrd="0" presId="urn:microsoft.com/office/officeart/2005/8/layout/pyramid3"/>
    <dgm:cxn modelId="{39CC3A07-A3D1-413A-9710-8FA2128F823F}" type="presParOf" srcId="{C66A9C54-B588-4306-AA12-1F4B2E63AC3C}" destId="{8229E578-6B2B-497A-A08A-72CE7044B053}" srcOrd="2" destOrd="0" presId="urn:microsoft.com/office/officeart/2005/8/layout/pyramid3"/>
    <dgm:cxn modelId="{F08D7C72-865A-4E8B-A1ED-E0B708D5F793}" type="presParOf" srcId="{8229E578-6B2B-497A-A08A-72CE7044B053}" destId="{D98DE5CB-E9E8-4D08-AB0A-859F09BF1B94}" srcOrd="0" destOrd="0" presId="urn:microsoft.com/office/officeart/2005/8/layout/pyramid3"/>
    <dgm:cxn modelId="{6E829396-42BC-46E3-BCCA-283A31724429}" type="presParOf" srcId="{8229E578-6B2B-497A-A08A-72CE7044B053}" destId="{6F841E9C-96F4-48B8-9C8A-FE0AD9F0AEBF}" srcOrd="1" destOrd="0" presId="urn:microsoft.com/office/officeart/2005/8/layout/pyramid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C3FAA-2528-4BC3-ACCE-8C3C0416A832}">
      <dsp:nvSpPr>
        <dsp:cNvPr id="0" name=""/>
        <dsp:cNvSpPr/>
      </dsp:nvSpPr>
      <dsp:spPr>
        <a:xfrm rot="10800000">
          <a:off x="0" y="0"/>
          <a:ext cx="3770272" cy="1092076"/>
        </a:xfrm>
        <a:prstGeom prst="trapezoid">
          <a:avLst>
            <a:gd name="adj" fmla="val 57540"/>
          </a:avLst>
        </a:prstGeom>
        <a:solidFill>
          <a:schemeClr val="accent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>
            <a:solidFill>
              <a:schemeClr val="bg1"/>
            </a:solidFill>
          </a:endParaRPr>
        </a:p>
      </dsp:txBody>
      <dsp:txXfrm rot="-10800000">
        <a:off x="659797" y="0"/>
        <a:ext cx="2450677" cy="1092076"/>
      </dsp:txXfrm>
    </dsp:sp>
    <dsp:sp modelId="{AF228997-E1D7-421A-987D-C4C451E7BB7D}">
      <dsp:nvSpPr>
        <dsp:cNvPr id="0" name=""/>
        <dsp:cNvSpPr/>
      </dsp:nvSpPr>
      <dsp:spPr>
        <a:xfrm rot="10800000">
          <a:off x="628378" y="1092076"/>
          <a:ext cx="2513515" cy="1092076"/>
        </a:xfrm>
        <a:prstGeom prst="trapezoid">
          <a:avLst>
            <a:gd name="adj" fmla="val 57540"/>
          </a:avLst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>
            <a:solidFill>
              <a:schemeClr val="bg1"/>
            </a:solidFill>
          </a:endParaRPr>
        </a:p>
      </dsp:txBody>
      <dsp:txXfrm rot="-10800000">
        <a:off x="1068244" y="1092076"/>
        <a:ext cx="1633784" cy="1092076"/>
      </dsp:txXfrm>
    </dsp:sp>
    <dsp:sp modelId="{D98DE5CB-E9E8-4D08-AB0A-859F09BF1B94}">
      <dsp:nvSpPr>
        <dsp:cNvPr id="0" name=""/>
        <dsp:cNvSpPr/>
      </dsp:nvSpPr>
      <dsp:spPr>
        <a:xfrm rot="10800000">
          <a:off x="1256757" y="2184152"/>
          <a:ext cx="1256757" cy="1092076"/>
        </a:xfrm>
        <a:prstGeom prst="trapezoid">
          <a:avLst>
            <a:gd name="adj" fmla="val 575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>
            <a:solidFill>
              <a:schemeClr val="bg1"/>
            </a:solidFill>
          </a:endParaRPr>
        </a:p>
      </dsp:txBody>
      <dsp:txXfrm rot="-10800000">
        <a:off x="1256757" y="2184152"/>
        <a:ext cx="1256757" cy="1092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B5746A8-C263-B59E-C6EE-4C8F429DA9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D35267-1E56-92AE-A428-ADFEDDF7D1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EAFF62-EB26-C240-B0E9-BAB4C90F1EC1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E5B720-381C-5281-30BD-DB4C147F0D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99C420-379F-218C-DACD-0C97CC0A4A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824D7-BF70-A446-B2D7-3901B9E19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30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473FB-ADCB-F24C-8B94-1EDA1B30034A}" type="datetimeFigureOut">
              <a:rPr lang="ru-RU" smtClean="0"/>
              <a:t>08.10.2025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E3295-E55F-B746-841A-0D85CF8332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0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99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www.kp.ru</a:t>
            </a:r>
            <a:r>
              <a:rPr lang="en-US" dirty="0"/>
              <a:t>/daily/26487.5/3356500/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12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21DEE-FB62-372B-98B0-42BD3089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AE6605D-8CB9-0425-066B-5BA993A9EB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941EAD4-2BBF-C20B-3A29-2D6A249778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001251-2E54-7A97-E87E-23865AF0D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614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B8D6-CD69-1B89-35B3-115200F43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A6D657D-D40B-B1D1-9385-F7B43EC1A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FB3CEE7-10AD-002D-01BB-BAA7B70816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20345E-1675-02EB-A657-08C97FCB2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29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BF659-3C02-D3BB-057C-87F44BDA5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DFFFDD7-EA2F-1953-2765-2EB74301A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248A507-37BF-D431-500D-61D9366C1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2DF452A-7CF6-0FBA-F120-3880512342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062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1CDE9-5993-8C28-828E-E7B7DBCD5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16CBA36-D82C-F52D-7FC5-D202D5894E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3BD429D-9D78-9DFD-39C6-BB2456F0A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E4D605-72E6-55EA-4640-123F9BE89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9274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09872-E1D5-5CE6-3F8E-6535B3EB1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C25236-9DCF-E2C8-5C54-95F5E6554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2E97D1D-C2CA-03FB-7213-AD383D2B1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79C880-D436-B520-6874-45A492DE0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874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F19A-DD6A-3AD7-EC58-016245797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0C69796-78A7-E995-D708-2CF4304934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967CE16-AF6F-09CB-1EF0-E52526CA1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75BD4E-7B82-39D1-689C-972CA6419D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903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60439-5A53-3CF4-CDBF-5C26A0B52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60E48F1-5E68-A000-CA67-9F41D2D0D1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7E69E53-AC5C-0D7C-DAD5-939A6B2B1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46C6C6-ED6B-A65E-BE35-7CFEEFAFD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063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D5D4-2BCF-29FC-130D-EE00C0978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1C711A3-D899-9135-0DC6-AD885469D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9728D48-A2FD-2926-F737-C5A5BE6BF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B72B29-67B7-E939-BA9A-D3BA51B2E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102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347C3-228F-35A3-FF38-AD60CD9AC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292E145-AD5A-BFE6-9B1B-F599D924D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DB10858-065E-B758-F751-6A254F0F9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33966C-0861-72FB-EC89-36832ED550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25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/web/20190523025200/https://</a:t>
            </a:r>
            <a:r>
              <a:rPr lang="en-US" dirty="0" err="1"/>
              <a:t>creatoracademy.youtube.com</a:t>
            </a:r>
            <a:r>
              <a:rPr lang="en-US" dirty="0"/>
              <a:t>/page/lesson/</a:t>
            </a:r>
            <a:r>
              <a:rPr lang="en-US" dirty="0" err="1"/>
              <a:t>overview-ecosystem?hl</a:t>
            </a:r>
            <a:r>
              <a:rPr lang="en-US" dirty="0"/>
              <a:t>=ru#strategies-zippy-link-1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/statistics/259477/hours-of-video-uploaded-to-</a:t>
            </a:r>
            <a:r>
              <a:rPr lang="en-US" dirty="0" err="1"/>
              <a:t>youtube</a:t>
            </a:r>
            <a:r>
              <a:rPr lang="en-US" dirty="0"/>
              <a:t>-every-minute/#:~:text=As%20of%20June%202022%2C%20more,newly%20uploaded%20content%20per%20hour.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017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7D0F4-37F3-DE17-B5DF-A1FE1A7B9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9EF5377-25E6-2154-DF28-7021B5FAEE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73DCEC7-AD6B-EA81-3742-2B020D00F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0" i="0" u="none" strike="noStrike" baseline="0" dirty="0"/>
              <a:t>В настоящее время практически все потенциально значимые источники пополнения рабочей силы уже исчерпаны. Безработица поддерживается на минимальном уровне, так что увеличение занятости за счет дальнейшего сжатия пула безработных почти невозможно; «затягивание» в занятость молодежи означало бы</a:t>
            </a:r>
            <a:r>
              <a:rPr lang="en-US" sz="1200" b="0" i="0" u="none" strike="noStrike" baseline="0" dirty="0"/>
              <a:t> </a:t>
            </a:r>
            <a:r>
              <a:rPr lang="ru-RU" sz="1200" b="0" i="0" u="none" strike="noStrike" baseline="0" dirty="0"/>
              <a:t>снижение ее охвата высшим образованием, что отрицательно повлияло бы на накопление человеческого капитала; экономическая активность женщин с детьми и</a:t>
            </a:r>
            <a:r>
              <a:rPr lang="en-US" sz="1200" b="0" i="0" u="none" strike="noStrike" baseline="0" dirty="0"/>
              <a:t> </a:t>
            </a:r>
            <a:r>
              <a:rPr lang="ru-RU" sz="1200" b="0" i="0" u="none" strike="noStrike" baseline="0" dirty="0"/>
              <a:t>без того находится уже на высокой отметке; активизация занятости среди пожилых сверх того, что способна дать пенсионная реформа, практически невероятна.</a:t>
            </a:r>
            <a:endParaRPr lang="en-US" sz="1200" b="0" i="0" u="none" strike="noStrike" baseline="0" dirty="0"/>
          </a:p>
          <a:p>
            <a:pPr algn="l"/>
            <a:endParaRPr lang="ru-RU" sz="1200" b="0" i="0" u="none" strike="noStrike" baseline="0" dirty="0"/>
          </a:p>
          <a:p>
            <a:pPr algn="l"/>
            <a:r>
              <a:rPr lang="ru-RU" sz="1200" b="0" i="0" u="none" strike="noStrike" baseline="0" dirty="0"/>
              <a:t>И это – на фоне неблагоприятной демографической ситуации, когда, по прогнозам, в ближайшее десятилетия численность занятых может снизиться на 5–10 млн человек. </a:t>
            </a:r>
            <a:endParaRPr lang="en-US" sz="1200" b="0" i="0" u="none" strike="noStrike" baseline="0" dirty="0"/>
          </a:p>
          <a:p>
            <a:pPr algn="l"/>
            <a:endParaRPr lang="en-US" sz="1200" dirty="0"/>
          </a:p>
          <a:p>
            <a:pPr algn="l"/>
            <a:r>
              <a:rPr lang="ru-RU" sz="1200" b="0" i="0" u="none" strike="noStrike" baseline="0" dirty="0"/>
              <a:t>Единственным реальным резервом остается, по сути, только «импорт» рабочей силы из-за рубежа. Но и на этом пути имеются серьезные ограничения, если учесть, что главным поставщиком трудовых мигрантов для российской экономики традиционно выступали страны Средней Азии. </a:t>
            </a:r>
            <a:endParaRPr lang="en-US" sz="1200" b="0" i="0" u="none" strike="noStrike" baseline="0" dirty="0"/>
          </a:p>
          <a:p>
            <a:pPr algn="l"/>
            <a:endParaRPr lang="en-US" sz="1200" dirty="0"/>
          </a:p>
          <a:p>
            <a:pPr algn="l"/>
            <a:r>
              <a:rPr lang="ru-RU" sz="1200" b="0" i="0" u="none" strike="noStrike" baseline="0" dirty="0"/>
              <a:t>Во-первых,</a:t>
            </a:r>
            <a:r>
              <a:rPr lang="en-US" sz="1200" b="0" i="0" u="none" strike="noStrike" baseline="0" dirty="0"/>
              <a:t> </a:t>
            </a:r>
            <a:r>
              <a:rPr lang="ru-RU" sz="1200" b="0" i="0" u="none" strike="noStrike" baseline="0" dirty="0"/>
              <a:t>для жителей этих стран все шире открываются другие внешние рынки труда, прежде всего – китайский. </a:t>
            </a:r>
            <a:endParaRPr lang="en-US" sz="1200" b="0" i="0" u="none" strike="noStrike" baseline="0" dirty="0"/>
          </a:p>
          <a:p>
            <a:pPr algn="l"/>
            <a:endParaRPr lang="en-US" sz="1200" dirty="0"/>
          </a:p>
          <a:p>
            <a:pPr algn="l"/>
            <a:r>
              <a:rPr lang="ru-RU" sz="1200" b="0" i="0" u="none" strike="noStrike" baseline="0" dirty="0"/>
              <a:t>Во-вторых, в этих странах в трудоспособный возраст начинают вступать намного меньшие по численности молодежные когорты, так что контингент потенциальных трудовых мигрантов будет сжиматься. </a:t>
            </a:r>
            <a:endParaRPr lang="en-US" sz="1200" b="0" i="0" u="none" strike="noStrike" baseline="0" dirty="0"/>
          </a:p>
          <a:p>
            <a:pPr algn="l"/>
            <a:endParaRPr lang="en-US" sz="1200" dirty="0"/>
          </a:p>
          <a:p>
            <a:pPr algn="l"/>
            <a:r>
              <a:rPr lang="ru-RU" sz="1200" b="0" i="0" u="none" strike="noStrike" baseline="0" dirty="0"/>
              <a:t>В-третьих, из-за</a:t>
            </a:r>
            <a:r>
              <a:rPr lang="en-US" sz="1200" b="0" i="0" u="none" strike="noStrike" baseline="0" dirty="0"/>
              <a:t> </a:t>
            </a:r>
            <a:r>
              <a:rPr lang="ru-RU" sz="1200" b="0" i="0" u="none" strike="noStrike" baseline="0" dirty="0"/>
              <a:t>различий в темпах экономического роста разрыв в уровнях дохода между Россией и странами Средней Азии, скорее всего, будет сокращаться. Соответственно, выезд</a:t>
            </a:r>
            <a:r>
              <a:rPr lang="en-US" sz="1200" b="0" i="0" u="none" strike="noStrike" baseline="0" dirty="0"/>
              <a:t> </a:t>
            </a:r>
            <a:r>
              <a:rPr lang="ru-RU" sz="1200" b="0" i="0" u="none" strike="noStrike" baseline="0" dirty="0"/>
              <a:t>на заработки в Россию будет становиться для их жителей относительно менее привлекательной опцией.</a:t>
            </a:r>
            <a:endParaRPr lang="en-US" sz="1200" b="0" i="0" u="none" strike="noStrike" baseline="0" dirty="0"/>
          </a:p>
          <a:p>
            <a:pPr algn="l"/>
            <a:endParaRPr lang="en-US" sz="1200" dirty="0"/>
          </a:p>
          <a:p>
            <a:pPr algn="l"/>
            <a:r>
              <a:rPr lang="ru-RU" sz="1200" b="0" i="0" u="none" strike="noStrike" baseline="0" dirty="0"/>
              <a:t>С учетом этих ограничений активизация трудовой миграции,</a:t>
            </a:r>
            <a:r>
              <a:rPr lang="en-US" sz="1200" b="0" i="0" u="none" strike="noStrike" baseline="0" dirty="0"/>
              <a:t> </a:t>
            </a:r>
            <a:r>
              <a:rPr lang="ru-RU" sz="1200" b="0" i="0" u="none" strike="noStrike" baseline="0" dirty="0"/>
              <a:t>даже если она произойдет, едва ли окажется значительной. Даже прирост доли трудовых мигрантов в общей численности занятых на 1–2 </a:t>
            </a:r>
            <a:r>
              <a:rPr lang="ru-RU" sz="1200" b="0" i="0" u="none" strike="noStrike" baseline="0" dirty="0" err="1"/>
              <a:t>п.п</a:t>
            </a:r>
            <a:r>
              <a:rPr lang="ru-RU" sz="1200" b="0" i="0" u="none" strike="noStrike" baseline="0" dirty="0"/>
              <a:t>. не сможет компенсировать потери в рабочей силе, ожидаемые в ближайшие десятилетия.</a:t>
            </a:r>
            <a:endParaRPr lang="ru-RU" sz="1200" dirty="0"/>
          </a:p>
          <a:p>
            <a:endParaRPr lang="ru-RU" dirty="0"/>
          </a:p>
          <a:p>
            <a:pPr algn="l"/>
            <a:r>
              <a:rPr lang="ru-RU" sz="1200" b="1" i="1" u="none" strike="noStrike" baseline="0" dirty="0">
                <a:latin typeface="Newton-BoldItalic"/>
              </a:rPr>
              <a:t>Р.И. Капелюшников</a:t>
            </a:r>
          </a:p>
          <a:p>
            <a:pPr algn="l"/>
            <a:r>
              <a:rPr lang="ru-RU" sz="1200" b="1" i="0" u="none" strike="noStrike" baseline="0" dirty="0">
                <a:latin typeface="Newton-Bold"/>
              </a:rPr>
              <a:t>ЭСКАЛАЦИЯ ВАКАНСИЙ</a:t>
            </a:r>
          </a:p>
          <a:p>
            <a:pPr algn="l"/>
            <a:r>
              <a:rPr lang="ru-RU" sz="1200" b="1" i="0" u="none" strike="noStrike" baseline="0" dirty="0">
                <a:latin typeface="Newton-Bold"/>
              </a:rPr>
              <a:t>НА РОССИЙСКОМ РЫНКЕ ТРУДА</a:t>
            </a:r>
          </a:p>
          <a:p>
            <a:pPr algn="l"/>
            <a:r>
              <a:rPr lang="ru-RU" sz="1200" b="1" i="0" u="none" strike="noStrike" baseline="0" dirty="0">
                <a:latin typeface="Newton-Bold"/>
              </a:rPr>
              <a:t>(ДИНАМИКА, СТРУКТУРА, ТРИГГЕРЫ)</a:t>
            </a:r>
          </a:p>
          <a:p>
            <a:pPr algn="l"/>
            <a:r>
              <a:rPr lang="ru-RU" sz="1200" b="0" i="0" u="none" strike="noStrike" baseline="0" dirty="0">
                <a:latin typeface="Pragmatica-Book"/>
              </a:rPr>
              <a:t>Препринт </a:t>
            </a:r>
            <a:r>
              <a:rPr lang="en-US" sz="1200" b="0" i="0" u="none" strike="noStrike" baseline="0" dirty="0">
                <a:latin typeface="Pragmatica-Book"/>
              </a:rPr>
              <a:t>WP3/2024/02</a:t>
            </a:r>
          </a:p>
          <a:p>
            <a:pPr algn="l"/>
            <a:r>
              <a:rPr lang="ru-RU" sz="1200" b="0" i="0" u="none" strike="noStrike" baseline="0" dirty="0">
                <a:latin typeface="Pragmatica-Book"/>
              </a:rPr>
              <a:t>Серия </a:t>
            </a:r>
            <a:r>
              <a:rPr lang="en-US" sz="1200" b="0" i="0" u="none" strike="noStrike" baseline="0" dirty="0">
                <a:latin typeface="Pragmatica-Book"/>
              </a:rPr>
              <a:t>WP3</a:t>
            </a:r>
          </a:p>
          <a:p>
            <a:pPr algn="l"/>
            <a:r>
              <a:rPr lang="ru-RU" sz="1200" b="0" i="0" u="none" strike="noStrike" baseline="0" dirty="0">
                <a:latin typeface="Pragmatica-Book"/>
              </a:rPr>
              <a:t>Проблемы рынка труда</a:t>
            </a:r>
          </a:p>
          <a:p>
            <a:pPr algn="l"/>
            <a:r>
              <a:rPr lang="ru-RU" sz="1200" b="0" i="0" u="none" strike="noStrike" baseline="0" dirty="0">
                <a:latin typeface="Newton-Regular"/>
              </a:rPr>
              <a:t>Москва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6B4BC2-B435-C2FB-10D7-B1805572B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3310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9E067-6919-DCB5-5F36-0F190E72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1762F64-546F-6912-201A-43BFD07FD6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77CB8F2-806D-4246-A54D-63801DD58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120EA2-F85A-5C66-E464-4546F9FA6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94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E6CF0-ACFD-6FF7-6859-82B8F44B3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97F862C-3499-8F9E-16CE-B7C60FB59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880B179-25AB-3453-A7E2-5EA8DAF14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430ED6-CDA3-45C7-CE90-2D95251ED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657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E4E1-2C22-75FD-A524-7CD6917FE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E35F7CC-6B9A-D79F-766C-3FA0E3A7D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7EFBF3-C931-176C-C91B-68ADB007A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A58C8F-1BE6-F4BC-E3B2-93AA6C548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30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6BE59-3BEF-5E00-51DE-4982755F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078050C-0343-68E2-20B3-0B3567A04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0892A62-5E76-ED99-0E69-3719E727E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4138C5-AA73-1BFF-F6C7-E2618812B8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174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D2F9F-CD7B-3581-2726-39B7672A6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74DEDE1-ED50-4CBB-042A-0DA119914F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85FFB5C-99F1-1B78-67F6-A22299237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0B1FD7-AE93-B01F-4E86-5E763B322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492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6CB6A-C117-B14E-BDA2-CFC4346D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D08D5B5-0544-1B97-D9CD-3367AA25F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B6240D1-AADD-C582-0AA6-DFB8A123C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25ABA3-42F7-5DA3-F1D7-F911DBFE27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830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E5371-1216-45F6-518A-6E1C25FFB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FE9AA81-F0BA-A5C7-5EB6-E80032081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A59BB4D-EC3E-09F1-9E21-18B28D89D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AF52D0-712C-D3C2-F6AC-37C17AEF6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22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4D4F5-6FE1-02D7-1CD8-97922964C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FFB7A3A-437B-F760-8D03-94696689F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90E775B-2816-3782-81E6-D3A93A2738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5931668-1397-F808-10B3-50EB0D69A9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307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0E5E2-1B5B-1CB0-F760-05723A296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151B300-13F8-88EF-D9C6-26C950A53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156E2FF-8E19-109D-6552-AB0681119E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www.sberbank.ru</a:t>
            </a:r>
            <a:r>
              <a:rPr lang="en-US" dirty="0"/>
              <a:t>/common/</a:t>
            </a:r>
            <a:r>
              <a:rPr lang="en-US" dirty="0" err="1"/>
              <a:t>img</a:t>
            </a:r>
            <a:r>
              <a:rPr lang="en-US" dirty="0"/>
              <a:t>/uploaded/files/pdf/</a:t>
            </a:r>
            <a:r>
              <a:rPr lang="en-US" dirty="0" err="1"/>
              <a:t>youth_presentation.pdf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930A0C-4765-DDD8-0F97-938406829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368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</a:t>
            </a:r>
            <a:r>
              <a:rPr lang="en-US" dirty="0" err="1"/>
              <a:t>measuremen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www.storegrowers.com</a:t>
            </a:r>
            <a:r>
              <a:rPr lang="en-US" dirty="0"/>
              <a:t>/google-ads-benchmarks/#:~:text=Average%20Google%20Ads%20Clickthrough%20Rate,-Clickthrough%20rate%20(</a:t>
            </a:r>
            <a:r>
              <a:rPr lang="en-US" dirty="0" err="1"/>
              <a:t>CTR&amp;text</a:t>
            </a:r>
            <a:r>
              <a:rPr lang="en-US" dirty="0"/>
              <a:t>=This%20metric%20is%20a%20good,CTR%20of%200.46%25%20across%20industries.t/consumer-attention-economy-marketing-principles/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743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2DC80-3C64-E2D3-110B-81B17800D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181F462-E256-518D-7C6F-8F6C990DA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725DF3-B3F8-3F8C-A239-4E65FEE417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www.sberbank.ru</a:t>
            </a:r>
            <a:r>
              <a:rPr lang="en-US" dirty="0"/>
              <a:t>/common/</a:t>
            </a:r>
            <a:r>
              <a:rPr lang="en-US" dirty="0" err="1"/>
              <a:t>img</a:t>
            </a:r>
            <a:r>
              <a:rPr lang="en-US" dirty="0"/>
              <a:t>/uploaded/files/pdf/</a:t>
            </a:r>
            <a:r>
              <a:rPr lang="en-US" dirty="0" err="1"/>
              <a:t>youth_presentation.pdf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E580C39-F655-A797-00A7-4A96C6D8E6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896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CD398-EE12-C76B-9130-EBA81E454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395E572-0F49-AD4F-5082-BB62A8C64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7FA5A6A-AFE6-CCE0-4497-7A004C6669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7E01B80-FF09-7EEA-461A-6D320EB78C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4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3FD1-AF0E-EF0B-3D47-D12E2BEE8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A30BE49-AE63-FE52-DF04-F97B563184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2609C19-8525-DA1C-A920-6CB408C23A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FB887D-2A1A-B369-502A-20757672E4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07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16FDF-2D4A-2F23-EA47-417E9DD11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990AACB6-60A6-575A-26C1-A09718DBE9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478E966-708A-EA80-6B6B-0A0E214F5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1242BA-581B-27FF-6AC0-FD6D9CFD88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716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2328-79C8-2DCB-967B-683BD410C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83CAAF2-B1AD-3A0A-1A18-30CC955B15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3B6532D-9AD2-299E-76F4-820C10C02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611038-29B7-292F-4899-0E69339FA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25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910397-FB8D-4448-2D1A-D2B186F1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3B5563C-D307-D147-1923-708C7F5D5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CC119E4-28A4-3F2C-CFD7-94CC79DCA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86C1CC-A953-01D5-14FB-E8BB6D487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9862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FBB6D-9757-BBF0-16B0-108C69811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5AF1421-B27A-F0BC-C7A7-26BC15213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98EB8C6-F70C-83B6-73CA-E4BA180D9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B0F6E2-9C8A-D67B-C792-1C227D591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825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7BCB0-AD64-8ECB-758E-D68AB1BCC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9E1D8FC-4B02-450C-3B72-EF5F44DC6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6270AA0-8465-8D94-ADC2-C406EC5699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F43B0B-F17B-8F6D-0CF2-08262092A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73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F0051-DD92-0617-4C53-BE588DAA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A62585E-71C5-496A-76FD-E084F83B15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C71F9F2-461D-90BF-8E37-F0E36B267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CAC233-3C8C-9E1F-341A-7C3BF1652C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89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803FF-08C3-1B1C-D292-5D6DB5D52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0AD336E6-FB93-18BA-2837-C919A73476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A124774C-EF4F-5F82-07CE-DD7052141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03246A5-4B6C-6E3E-0116-6E51BF770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523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120FE-8A44-3181-8A10-B7017EE2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102D092-977D-1C16-973D-3C3689042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C4402EA-6F53-5D6F-FC65-9B9CA5DA2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/web/20190523025200/https://</a:t>
            </a:r>
            <a:r>
              <a:rPr lang="en-US" dirty="0" err="1"/>
              <a:t>creatoracademy.youtube.com</a:t>
            </a:r>
            <a:r>
              <a:rPr lang="en-US" dirty="0"/>
              <a:t>/page/lesson/</a:t>
            </a:r>
            <a:r>
              <a:rPr lang="en-US" dirty="0" err="1"/>
              <a:t>overview-ecosystem?hl</a:t>
            </a:r>
            <a:r>
              <a:rPr lang="en-US" dirty="0"/>
              <a:t>=ru#strategies-zippy-link-1</a:t>
            </a:r>
          </a:p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/statistics/259477/hours-of-video-uploaded-to-</a:t>
            </a:r>
            <a:r>
              <a:rPr lang="en-US" dirty="0" err="1"/>
              <a:t>youtube</a:t>
            </a:r>
            <a:r>
              <a:rPr lang="en-US" dirty="0"/>
              <a:t>-every-minute/#:~:text=As%20of%20June%202022%2C%20more,newly%20uploaded%20content%20per%20hour.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5C6456-9BFE-F5FD-BD79-9D20AC233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822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DADB8-BB35-06A6-F91E-138365E7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F229E38-C602-03F0-32CB-5FE507D876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552DE95-C477-89A1-16DC-FFC501CB6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C2BD33-5709-B05B-21E5-7D94D29F7F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55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97A8F-3776-EA86-6F13-B64CC2C84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2A3B9B3-A418-B188-5400-7F30A5D57B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07D9EA41-0166-E11A-A219-DDE8F031D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C7755C-A086-D611-1883-E49D95D81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76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www.kp.ru</a:t>
            </a:r>
            <a:r>
              <a:rPr lang="en-US" dirty="0"/>
              <a:t>/daily/26487.5/3356500/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25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4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2340A-BA27-6798-AF8A-39992B072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02C49AE-5E2C-F7E6-7F63-EB8FA2D94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DBBD15D-0B13-6515-57DB-AA64414F5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BFC44A-AEB5-EA15-8D26-1E218D9121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6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5CE16-DEAD-48DD-61FF-ADF9642A7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ABB50F7-E7BE-F259-CCAD-5974C541F1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59D9641-10F9-7470-460E-3D6D2C5E5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www.thinkwithgoogle.com</a:t>
            </a:r>
            <a:r>
              <a:rPr lang="en-US" dirty="0"/>
              <a:t>/marketing-resources/data-measurement/consumer-attention-economy-marketing-principles/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C96C91-3606-56BE-8262-92130B2DC2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255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D26BB-A76D-CCAB-13C9-A19C9E40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D284D4F-8DBB-F78B-318B-0E7931E8A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FE1CEE0-340E-21D1-1355-6C216AFC1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870A2C-40CF-8546-4C38-0B27AA404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EE3295-E55F-B746-841A-0D85CF83325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 кл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63626642-7856-3CA1-CA54-0FA888DE63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419100"/>
            <a:ext cx="6438900" cy="6438900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Для визуального сопровождения </a:t>
            </a:r>
            <a:br>
              <a:rPr lang="ru-RU" dirty="0"/>
            </a:br>
            <a:r>
              <a:rPr lang="ru-RU" dirty="0"/>
              <a:t>воспользуйтесь фото-контентом без фона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3927509"/>
            <a:ext cx="4869205" cy="1813476"/>
          </a:xfrm>
        </p:spPr>
        <p:txBody>
          <a:bodyPr>
            <a:noAutofit/>
          </a:bodyPr>
          <a:lstStyle>
            <a:lvl1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Образец текста подзаголовка. Он может быть написан, как в две или три строчки, так и иметь более объемное наполнение.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F9DDBD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Прямоугольник с двумя скругленными соседними углами 11">
            <a:extLst>
              <a:ext uri="{FF2B5EF4-FFF2-40B4-BE49-F238E27FC236}">
                <a16:creationId xmlns:a16="http://schemas.microsoft.com/office/drawing/2014/main" id="{CA07C2FA-5102-D15F-1D48-B781FD3060D3}"/>
              </a:ext>
            </a:extLst>
          </p:cNvPr>
          <p:cNvSpPr/>
          <p:nvPr userDrawn="1"/>
        </p:nvSpPr>
        <p:spPr>
          <a:xfrm rot="16200000">
            <a:off x="10842000" y="675251"/>
            <a:ext cx="720000" cy="19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7ED91731-CF26-7A5C-C197-A02134B7FB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42393" y="1403313"/>
            <a:ext cx="1217607" cy="5238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937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пный заголовок в две стро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CD0DBB-E882-AE4A-3F36-6CC1FFE98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153C464-5C95-4C79-1D9C-C4B3A2D92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  <a:prstGeom prst="round2SameRect">
            <a:avLst>
              <a:gd name="adj1" fmla="val 50000"/>
              <a:gd name="adj2" fmla="val 0"/>
            </a:avLst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73521-9420-0F0F-4BD0-916D593E8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92127"/>
            <a:ext cx="11328000" cy="87374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46D00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4919EF4-9AEC-38F6-C55D-E76F1F2F4B50}"/>
              </a:ext>
            </a:extLst>
          </p:cNvPr>
          <p:cNvCxnSpPr>
            <a:cxnSpLocks/>
          </p:cNvCxnSpPr>
          <p:nvPr userDrawn="1"/>
        </p:nvCxnSpPr>
        <p:spPr>
          <a:xfrm>
            <a:off x="3396000" y="2561332"/>
            <a:ext cx="5400000" cy="0"/>
          </a:xfrm>
          <a:prstGeom prst="line">
            <a:avLst/>
          </a:prstGeom>
          <a:ln w="12700">
            <a:solidFill>
              <a:srgbClr val="293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C2645-98B2-0635-35CF-CF5D0377E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7914" y="6118154"/>
            <a:ext cx="1152695" cy="81455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06EB361-95D1-3714-30A6-100010B69400}"/>
              </a:ext>
            </a:extLst>
          </p:cNvPr>
          <p:cNvCxnSpPr>
            <a:cxnSpLocks/>
          </p:cNvCxnSpPr>
          <p:nvPr userDrawn="1"/>
        </p:nvCxnSpPr>
        <p:spPr>
          <a:xfrm>
            <a:off x="3396000" y="4289619"/>
            <a:ext cx="5400000" cy="0"/>
          </a:xfrm>
          <a:prstGeom prst="line">
            <a:avLst/>
          </a:prstGeom>
          <a:ln w="12700">
            <a:solidFill>
              <a:srgbClr val="293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6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рупный заголовок в три стро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CCD0DBB-E882-AE4A-3F36-6CC1FFE98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153C464-5C95-4C79-1D9C-C4B3A2D92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  <a:prstGeom prst="round2SameRect">
            <a:avLst>
              <a:gd name="adj1" fmla="val 50000"/>
              <a:gd name="adj2" fmla="val 0"/>
            </a:avLst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73521-9420-0F0F-4BD0-916D593E8D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992126"/>
            <a:ext cx="11328000" cy="1304534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F46D00"/>
                </a:solidFill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  <a:br>
              <a:rPr lang="ru-RU" dirty="0"/>
            </a:br>
            <a:r>
              <a:rPr lang="ru-RU" dirty="0"/>
              <a:t>В ТРИ СТРОЧКИ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4919EF4-9AEC-38F6-C55D-E76F1F2F4B50}"/>
              </a:ext>
            </a:extLst>
          </p:cNvPr>
          <p:cNvCxnSpPr>
            <a:cxnSpLocks/>
          </p:cNvCxnSpPr>
          <p:nvPr userDrawn="1"/>
        </p:nvCxnSpPr>
        <p:spPr>
          <a:xfrm>
            <a:off x="3396000" y="2561332"/>
            <a:ext cx="5400000" cy="0"/>
          </a:xfrm>
          <a:prstGeom prst="line">
            <a:avLst/>
          </a:prstGeom>
          <a:ln w="12700">
            <a:solidFill>
              <a:srgbClr val="293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C2645-98B2-0635-35CF-CF5D0377E3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37914" y="6118154"/>
            <a:ext cx="1152695" cy="814553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06EB361-95D1-3714-30A6-100010B69400}"/>
              </a:ext>
            </a:extLst>
          </p:cNvPr>
          <p:cNvCxnSpPr>
            <a:cxnSpLocks/>
          </p:cNvCxnSpPr>
          <p:nvPr userDrawn="1"/>
        </p:nvCxnSpPr>
        <p:spPr>
          <a:xfrm>
            <a:off x="3396000" y="4727455"/>
            <a:ext cx="5400000" cy="0"/>
          </a:xfrm>
          <a:prstGeom prst="line">
            <a:avLst/>
          </a:prstGeom>
          <a:ln w="12700">
            <a:solidFill>
              <a:srgbClr val="2930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18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С лого кл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2CB489-B0B8-F12F-EF77-8B9318FAAD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556062" cy="1593252"/>
          </a:xfrm>
        </p:spPr>
        <p:txBody>
          <a:bodyPr/>
          <a:lstStyle>
            <a:lvl1pPr>
              <a:defRPr sz="4800">
                <a:solidFill>
                  <a:srgbClr val="293037"/>
                </a:solidFill>
              </a:defRPr>
            </a:lvl1pPr>
          </a:lstStyle>
          <a:p>
            <a:r>
              <a:rPr lang="ru-RU" dirty="0"/>
              <a:t>БУДЕМ РАДЫ </a:t>
            </a:r>
            <a:br>
              <a:rPr lang="ru-RU" dirty="0"/>
            </a:br>
            <a:r>
              <a:rPr lang="ru-RU" dirty="0"/>
              <a:t>РАССКАЗАТЬ БОЛЬШЕ!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63626642-7856-3CA1-CA54-0FA888DE63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2630090"/>
            <a:ext cx="4234962" cy="4227910"/>
          </a:xfrm>
        </p:spPr>
        <p:txBody>
          <a:bodyPr anchor="b">
            <a:normAutofit/>
          </a:bodyPr>
          <a:lstStyle>
            <a:lvl1pPr algn="ctr">
              <a:defRPr sz="28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ru-RU" dirty="0"/>
              <a:t>Фото спикера без фона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3364215"/>
            <a:ext cx="4869205" cy="417834"/>
          </a:xfrm>
        </p:spPr>
        <p:txBody>
          <a:bodyPr>
            <a:noAutofit/>
          </a:bodyPr>
          <a:lstStyle>
            <a:lvl1pPr>
              <a:defRPr sz="2800" b="1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A7B2BE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A7B2BE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Текст 6">
            <a:extLst>
              <a:ext uri="{FF2B5EF4-FFF2-40B4-BE49-F238E27FC236}">
                <a16:creationId xmlns:a16="http://schemas.microsoft.com/office/drawing/2014/main" id="{9C402588-06E3-59AF-BFF5-2F3C79E772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3998049"/>
            <a:ext cx="4869205" cy="355748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A7B2BE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359BD6A-B592-CC95-5129-2373DC9B3289}"/>
              </a:ext>
            </a:extLst>
          </p:cNvPr>
          <p:cNvCxnSpPr/>
          <p:nvPr userDrawn="1"/>
        </p:nvCxnSpPr>
        <p:spPr>
          <a:xfrm>
            <a:off x="432000" y="4569797"/>
            <a:ext cx="4869205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6">
            <a:extLst>
              <a:ext uri="{FF2B5EF4-FFF2-40B4-BE49-F238E27FC236}">
                <a16:creationId xmlns:a16="http://schemas.microsoft.com/office/drawing/2014/main" id="{6AE79245-F968-7DFC-5C49-F670B89157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4786325"/>
            <a:ext cx="4869205" cy="355748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Почта</a:t>
            </a:r>
          </a:p>
        </p:txBody>
      </p:sp>
      <p:sp>
        <p:nvSpPr>
          <p:cNvPr id="11" name="Текст 6">
            <a:extLst>
              <a:ext uri="{FF2B5EF4-FFF2-40B4-BE49-F238E27FC236}">
                <a16:creationId xmlns:a16="http://schemas.microsoft.com/office/drawing/2014/main" id="{4DA4EA59-5439-E787-34AB-A5CFC44725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5353884"/>
            <a:ext cx="4869205" cy="355748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Телефон</a:t>
            </a:r>
          </a:p>
        </p:txBody>
      </p:sp>
      <p:sp>
        <p:nvSpPr>
          <p:cNvPr id="14" name="Рисунок 4">
            <a:extLst>
              <a:ext uri="{FF2B5EF4-FFF2-40B4-BE49-F238E27FC236}">
                <a16:creationId xmlns:a16="http://schemas.microsoft.com/office/drawing/2014/main" id="{8D238EEA-DA4F-F8C6-FDC1-A6773A802F1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609717" y="5272671"/>
            <a:ext cx="1150283" cy="1148368"/>
          </a:xfrm>
          <a:prstGeom prst="roundRect">
            <a:avLst>
              <a:gd name="adj" fmla="val 10260"/>
            </a:avLst>
          </a:prstGeo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QR-code</a:t>
            </a:r>
            <a:endParaRPr lang="ru-RU" dirty="0"/>
          </a:p>
        </p:txBody>
      </p:sp>
      <p:sp>
        <p:nvSpPr>
          <p:cNvPr id="6" name="Прямоугольник с двумя скругленными соседними углами 5">
            <a:extLst>
              <a:ext uri="{FF2B5EF4-FFF2-40B4-BE49-F238E27FC236}">
                <a16:creationId xmlns:a16="http://schemas.microsoft.com/office/drawing/2014/main" id="{A52AA23C-E383-41EA-193D-3688468FBA3E}"/>
              </a:ext>
            </a:extLst>
          </p:cNvPr>
          <p:cNvSpPr/>
          <p:nvPr userDrawn="1"/>
        </p:nvSpPr>
        <p:spPr>
          <a:xfrm rot="16200000">
            <a:off x="10842000" y="-216000"/>
            <a:ext cx="720000" cy="19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3F5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D5F41B-0938-5BA8-5B94-342C97D2F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68018" y="325996"/>
            <a:ext cx="1267964" cy="8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13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5263AF-AA16-F7C3-0D62-5948BF90E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2CFA96B7-9D82-3A0A-DFFD-D2CE6E9C6679}"/>
              </a:ext>
            </a:extLst>
          </p:cNvPr>
          <p:cNvSpPr/>
          <p:nvPr userDrawn="1"/>
        </p:nvSpPr>
        <p:spPr>
          <a:xfrm>
            <a:off x="1949669" y="1395775"/>
            <a:ext cx="8292662" cy="2722179"/>
          </a:xfrm>
          <a:prstGeom prst="roundRect">
            <a:avLst>
              <a:gd name="adj" fmla="val 6346"/>
            </a:avLst>
          </a:prstGeom>
          <a:solidFill>
            <a:srgbClr val="FDF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4CF370D9-07B3-B077-CC88-2BA00E0753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07581" y="1611775"/>
            <a:ext cx="5209720" cy="229017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80"/>
              </a:lnSpc>
              <a:defRPr sz="1200" b="0" i="1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6" name="Рисунок 16">
            <a:extLst>
              <a:ext uri="{FF2B5EF4-FFF2-40B4-BE49-F238E27FC236}">
                <a16:creationId xmlns:a16="http://schemas.microsoft.com/office/drawing/2014/main" id="{F2BF30AC-C0A5-5FC5-CA7B-3C7279FA5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949662" y="1395775"/>
            <a:ext cx="1949986" cy="2722179"/>
          </a:xfrm>
          <a:prstGeom prst="roundRect">
            <a:avLst>
              <a:gd name="adj" fmla="val 9311"/>
            </a:avLst>
          </a:prstGeom>
        </p:spPr>
        <p:txBody>
          <a:bodyPr/>
          <a:lstStyle>
            <a:lvl1pPr>
              <a:defRPr sz="1000">
                <a:solidFill>
                  <a:srgbClr val="FC9700"/>
                </a:solidFill>
              </a:defRPr>
            </a:lvl1pPr>
          </a:lstStyle>
          <a:p>
            <a:r>
              <a:rPr lang="ru-RU" dirty="0"/>
              <a:t>Фото автора цитаты с фоном или без него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AD584A-08D9-1F82-A15C-A43EFAB018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9514" y="1611775"/>
            <a:ext cx="472067" cy="332195"/>
          </a:xfrm>
          <a:prstGeom prst="rect">
            <a:avLst/>
          </a:prstGeom>
        </p:spPr>
      </p:pic>
      <p:sp>
        <p:nvSpPr>
          <p:cNvPr id="13" name="Текст 9">
            <a:extLst>
              <a:ext uri="{FF2B5EF4-FFF2-40B4-BE49-F238E27FC236}">
                <a16:creationId xmlns:a16="http://schemas.microsoft.com/office/drawing/2014/main" id="{CE7ADC64-E6F6-5953-25F8-2D637658D8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7213" y="3784413"/>
            <a:ext cx="1949986" cy="333541"/>
          </a:xfrm>
          <a:prstGeom prst="roundRect">
            <a:avLst>
              <a:gd name="adj" fmla="val 50000"/>
            </a:avLst>
          </a:prstGeom>
          <a:solidFill>
            <a:srgbClr val="F46D00"/>
          </a:solidFill>
        </p:spPr>
        <p:txBody>
          <a:bodyPr lIns="72000" tIns="0" rIns="72000" bIns="0" anchor="ctr"/>
          <a:lstStyle>
            <a:lvl1pPr>
              <a:lnSpc>
                <a:spcPct val="100000"/>
              </a:lnSpc>
              <a:defRPr sz="1200" b="0" i="0">
                <a:solidFill>
                  <a:schemeClr val="bg2"/>
                </a:solidFill>
                <a:latin typeface="Inter Medium" panose="02000503000000020004" pitchFamily="2" charset="0"/>
                <a:ea typeface="Inter Medium" panose="02000503000000020004" pitchFamily="2" charset="0"/>
              </a:defRPr>
            </a:lvl1pPr>
            <a:lvl2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>
                <a:effectLst/>
              </a:rPr>
              <a:t>Имя Фамилия</a:t>
            </a:r>
            <a:endParaRPr lang="ru-RU" dirty="0"/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AC7CCAAF-939E-42D7-1F3C-9BF64AE0A1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49512" y="4332607"/>
            <a:ext cx="8292663" cy="46691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>
                <a:effectLst/>
              </a:rPr>
              <a:t>Об авторе цитаты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6331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з лого кл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3927509"/>
            <a:ext cx="4869205" cy="1813476"/>
          </a:xfrm>
        </p:spPr>
        <p:txBody>
          <a:bodyPr>
            <a:noAutofit/>
          </a:bodyPr>
          <a:lstStyle>
            <a:lvl1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Образец текста подзаголовка. Он может быть написан, как в две или три строчки, так и иметь более объемное наполнение.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F9DDBD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B98CCF03-5755-36D9-DD1B-4335733CC3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419100"/>
            <a:ext cx="6438900" cy="6438900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Для визуального сопровождения </a:t>
            </a:r>
            <a:br>
              <a:rPr lang="ru-RU" dirty="0"/>
            </a:br>
            <a:r>
              <a:rPr lang="ru-RU" dirty="0"/>
              <a:t>воспользуйтесь фото-контентом без фона</a:t>
            </a:r>
          </a:p>
        </p:txBody>
      </p:sp>
    </p:spTree>
    <p:extLst>
      <p:ext uri="{BB962C8B-B14F-4D97-AF65-F5344CB8AC3E}">
        <p14:creationId xmlns:p14="http://schemas.microsoft.com/office/powerpoint/2010/main" val="4162481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спикер с фото и лого кл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9556062" cy="181347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2677476"/>
            <a:ext cx="4869205" cy="1420483"/>
          </a:xfrm>
        </p:spPr>
        <p:txBody>
          <a:bodyPr>
            <a:noAutofit/>
          </a:bodyPr>
          <a:lstStyle>
            <a:lvl1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Образец текста подзаголовка. Он может быть написан, как в две или три строчки, так и иметь более объемное наполнение.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F9DDBD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Прямоугольник с двумя скругленными соседними углами 5">
            <a:extLst>
              <a:ext uri="{FF2B5EF4-FFF2-40B4-BE49-F238E27FC236}">
                <a16:creationId xmlns:a16="http://schemas.microsoft.com/office/drawing/2014/main" id="{A67B4F5B-7E26-8B17-5800-DDDDEF52F3B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918295" y="3611664"/>
            <a:ext cx="1187043" cy="3023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DF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095207-D188-E644-FF44-0AEDD533583D}"/>
              </a:ext>
            </a:extLst>
          </p:cNvPr>
          <p:cNvSpPr/>
          <p:nvPr userDrawn="1"/>
        </p:nvSpPr>
        <p:spPr>
          <a:xfrm>
            <a:off x="1836590" y="4529959"/>
            <a:ext cx="1187043" cy="1187043"/>
          </a:xfrm>
          <a:prstGeom prst="ellipse">
            <a:avLst/>
          </a:prstGeom>
          <a:solidFill>
            <a:srgbClr val="F3F5F6"/>
          </a:solidFill>
          <a:ln w="38100">
            <a:solidFill>
              <a:srgbClr val="FC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C57F34A-0E41-B04C-6D27-5C93108841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2904" y="4553951"/>
            <a:ext cx="1147472" cy="1145959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1200">
                <a:solidFill>
                  <a:srgbClr val="A7B2BE"/>
                </a:solidFill>
              </a:defRPr>
            </a:lvl1pPr>
          </a:lstStyle>
          <a:p>
            <a:r>
              <a:rPr lang="ru-RU" dirty="0"/>
              <a:t>Фото спикера с фоном или без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67344E9-3D2A-AE50-B34B-805FAEC78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43" y="4669454"/>
            <a:ext cx="1256560" cy="47605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rgbClr val="293037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00F8C99-2D63-3969-D467-938969BA73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43" y="5230927"/>
            <a:ext cx="1256560" cy="34657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9F14DFD3-5709-638E-51F6-F5A55DDB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2351" y="4885455"/>
            <a:ext cx="1798853" cy="47605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chemeClr val="bg2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sp>
        <p:nvSpPr>
          <p:cNvPr id="3" name="Прямоугольник с двумя скругленными соседними углами 2">
            <a:extLst>
              <a:ext uri="{FF2B5EF4-FFF2-40B4-BE49-F238E27FC236}">
                <a16:creationId xmlns:a16="http://schemas.microsoft.com/office/drawing/2014/main" id="{925BCF8B-DBFE-42F7-3482-110985BEEBE1}"/>
              </a:ext>
            </a:extLst>
          </p:cNvPr>
          <p:cNvSpPr/>
          <p:nvPr userDrawn="1"/>
        </p:nvSpPr>
        <p:spPr>
          <a:xfrm rot="16200000">
            <a:off x="10842000" y="675251"/>
            <a:ext cx="720000" cy="19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исунок 7">
            <a:extLst>
              <a:ext uri="{FF2B5EF4-FFF2-40B4-BE49-F238E27FC236}">
                <a16:creationId xmlns:a16="http://schemas.microsoft.com/office/drawing/2014/main" id="{DCB6BC0F-E860-68C7-38BE-18506E1CF6D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542393" y="1403313"/>
            <a:ext cx="1217607" cy="52387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51D1DC4C-3F71-E763-0B76-64FB59F143B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419100"/>
            <a:ext cx="6438900" cy="6438900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Для визуального сопровождения </a:t>
            </a:r>
            <a:br>
              <a:rPr lang="ru-RU" dirty="0"/>
            </a:br>
            <a:r>
              <a:rPr lang="ru-RU" dirty="0"/>
              <a:t>воспользуйтесь фото-контентом без фона</a:t>
            </a:r>
          </a:p>
        </p:txBody>
      </p:sp>
    </p:spTree>
    <p:extLst>
      <p:ext uri="{BB962C8B-B14F-4D97-AF65-F5344CB8AC3E}">
        <p14:creationId xmlns:p14="http://schemas.microsoft.com/office/powerpoint/2010/main" val="262357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спикер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9556062" cy="181347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2677476"/>
            <a:ext cx="4869205" cy="1420483"/>
          </a:xfrm>
        </p:spPr>
        <p:txBody>
          <a:bodyPr>
            <a:noAutofit/>
          </a:bodyPr>
          <a:lstStyle>
            <a:lvl1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Образец текста подзаголовка. Он может быть написан, как в две или три строчки, так и иметь более объемное наполнение.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F9DDBD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Прямоугольник с двумя скругленными соседними углами 5">
            <a:extLst>
              <a:ext uri="{FF2B5EF4-FFF2-40B4-BE49-F238E27FC236}">
                <a16:creationId xmlns:a16="http://schemas.microsoft.com/office/drawing/2014/main" id="{A67B4F5B-7E26-8B17-5800-DDDDEF52F3B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918295" y="3611664"/>
            <a:ext cx="1187043" cy="3023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DF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8A095207-D188-E644-FF44-0AEDD533583D}"/>
              </a:ext>
            </a:extLst>
          </p:cNvPr>
          <p:cNvSpPr/>
          <p:nvPr userDrawn="1"/>
        </p:nvSpPr>
        <p:spPr>
          <a:xfrm>
            <a:off x="1836590" y="4529959"/>
            <a:ext cx="1187043" cy="1187043"/>
          </a:xfrm>
          <a:prstGeom prst="ellipse">
            <a:avLst/>
          </a:prstGeom>
          <a:solidFill>
            <a:srgbClr val="F3F5F6"/>
          </a:solidFill>
          <a:ln w="38100">
            <a:solidFill>
              <a:srgbClr val="FC97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id="{5C57F34A-0E41-B04C-6D27-5C931088412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52904" y="4553951"/>
            <a:ext cx="1147472" cy="1145959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1200">
                <a:solidFill>
                  <a:srgbClr val="A7B2BE"/>
                </a:solidFill>
              </a:defRPr>
            </a:lvl1pPr>
          </a:lstStyle>
          <a:p>
            <a:r>
              <a:rPr lang="ru-RU" dirty="0"/>
              <a:t>Фото спикера с фоном или без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67344E9-3D2A-AE50-B34B-805FAEC78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43" y="4669454"/>
            <a:ext cx="1256560" cy="47605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rgbClr val="293037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00F8C99-2D63-3969-D467-938969BA73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43" y="5230927"/>
            <a:ext cx="1256560" cy="34657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9F14DFD3-5709-638E-51F6-F5A55DDB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2351" y="4885455"/>
            <a:ext cx="1798853" cy="47605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chemeClr val="bg2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54D42F03-8D56-9E81-1052-FB890285F4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419100"/>
            <a:ext cx="6438900" cy="6438900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Для визуального сопровождения </a:t>
            </a:r>
            <a:br>
              <a:rPr lang="ru-RU" dirty="0"/>
            </a:br>
            <a:r>
              <a:rPr lang="ru-RU" dirty="0"/>
              <a:t>воспользуйтесь фото-контентом без фона</a:t>
            </a:r>
          </a:p>
        </p:txBody>
      </p:sp>
    </p:spTree>
    <p:extLst>
      <p:ext uri="{BB962C8B-B14F-4D97-AF65-F5344CB8AC3E}">
        <p14:creationId xmlns:p14="http://schemas.microsoft.com/office/powerpoint/2010/main" val="2174881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спикер без фото с лого клиен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9556062" cy="181347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2677476"/>
            <a:ext cx="4869205" cy="1420483"/>
          </a:xfrm>
        </p:spPr>
        <p:txBody>
          <a:bodyPr>
            <a:noAutofit/>
          </a:bodyPr>
          <a:lstStyle>
            <a:lvl1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Образец текста подзаголовка. Он может быть написан, как в две или три строчки, так и иметь более объемное наполнение.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F9DDBD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Прямоугольник с двумя скругленными соседними углами 5">
            <a:extLst>
              <a:ext uri="{FF2B5EF4-FFF2-40B4-BE49-F238E27FC236}">
                <a16:creationId xmlns:a16="http://schemas.microsoft.com/office/drawing/2014/main" id="{A67B4F5B-7E26-8B17-5800-DDDDEF52F3B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918295" y="3611664"/>
            <a:ext cx="1187043" cy="3023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DF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67344E9-3D2A-AE50-B34B-805FAEC78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42" y="4669454"/>
            <a:ext cx="2079165" cy="21600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rgbClr val="293037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Имя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00F8C99-2D63-3969-D467-938969BA73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42" y="5230927"/>
            <a:ext cx="2079165" cy="34657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9F14DFD3-5709-638E-51F6-F5A55DDB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2351" y="4885455"/>
            <a:ext cx="1798853" cy="47605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chemeClr val="bg2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sp>
        <p:nvSpPr>
          <p:cNvPr id="3" name="Прямоугольник с двумя скругленными соседними углами 2">
            <a:extLst>
              <a:ext uri="{FF2B5EF4-FFF2-40B4-BE49-F238E27FC236}">
                <a16:creationId xmlns:a16="http://schemas.microsoft.com/office/drawing/2014/main" id="{925BCF8B-DBFE-42F7-3482-110985BEEBE1}"/>
              </a:ext>
            </a:extLst>
          </p:cNvPr>
          <p:cNvSpPr/>
          <p:nvPr userDrawn="1"/>
        </p:nvSpPr>
        <p:spPr>
          <a:xfrm rot="16200000">
            <a:off x="10842000" y="675251"/>
            <a:ext cx="720000" cy="19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екст 12">
            <a:extLst>
              <a:ext uri="{FF2B5EF4-FFF2-40B4-BE49-F238E27FC236}">
                <a16:creationId xmlns:a16="http://schemas.microsoft.com/office/drawing/2014/main" id="{585B1C54-D902-E0A2-91EF-E0EE357E9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642" y="4915171"/>
            <a:ext cx="2079165" cy="21600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rgbClr val="293037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Фамилия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49D464E9-7CFB-4694-019A-F744CB43E97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542393" y="1403313"/>
            <a:ext cx="1217607" cy="523875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4">
            <a:extLst>
              <a:ext uri="{FF2B5EF4-FFF2-40B4-BE49-F238E27FC236}">
                <a16:creationId xmlns:a16="http://schemas.microsoft.com/office/drawing/2014/main" id="{C683CFB1-45FE-0825-2FFB-58440C565FC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419100"/>
            <a:ext cx="6438900" cy="6438900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Для визуального сопровождения </a:t>
            </a:r>
            <a:br>
              <a:rPr lang="ru-RU" dirty="0"/>
            </a:br>
            <a:r>
              <a:rPr lang="ru-RU" dirty="0"/>
              <a:t>воспользуйтесь фото-контентом без фона</a:t>
            </a:r>
          </a:p>
        </p:txBody>
      </p:sp>
    </p:spTree>
    <p:extLst>
      <p:ext uri="{BB962C8B-B14F-4D97-AF65-F5344CB8AC3E}">
        <p14:creationId xmlns:p14="http://schemas.microsoft.com/office/powerpoint/2010/main" val="154301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+ спикер без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CFC68-A317-CE9C-E9BE-28ABF152B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9556062" cy="181347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07574D88-593B-8119-54C9-67CF315A9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2677476"/>
            <a:ext cx="4869205" cy="1420483"/>
          </a:xfrm>
        </p:spPr>
        <p:txBody>
          <a:bodyPr>
            <a:noAutofit/>
          </a:bodyPr>
          <a:lstStyle>
            <a:lvl1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200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/>
              <a:t>Образец текста подзаголовка. Он может быть написан, как в две или три строчки, так и иметь более объемное наполнение.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05AAE-30EE-F100-DE2D-05DC8CA06C60}"/>
              </a:ext>
            </a:extLst>
          </p:cNvPr>
          <p:cNvSpPr txBox="1"/>
          <p:nvPr userDrawn="1"/>
        </p:nvSpPr>
        <p:spPr>
          <a:xfrm>
            <a:off x="432000" y="6149002"/>
            <a:ext cx="575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 err="1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rPr>
              <a:t>fut.ru</a:t>
            </a:r>
            <a:endParaRPr lang="ru-RU" sz="1200" b="0" i="0" dirty="0">
              <a:solidFill>
                <a:srgbClr val="F9DDBD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Прямоугольник с двумя скругленными соседними углами 5">
            <a:extLst>
              <a:ext uri="{FF2B5EF4-FFF2-40B4-BE49-F238E27FC236}">
                <a16:creationId xmlns:a16="http://schemas.microsoft.com/office/drawing/2014/main" id="{A67B4F5B-7E26-8B17-5800-DDDDEF52F3B9}"/>
              </a:ext>
            </a:extLst>
          </p:cNvPr>
          <p:cNvSpPr>
            <a:spLocks noChangeAspect="1"/>
          </p:cNvSpPr>
          <p:nvPr userDrawn="1"/>
        </p:nvSpPr>
        <p:spPr>
          <a:xfrm rot="5400000">
            <a:off x="918295" y="3611664"/>
            <a:ext cx="1187043" cy="302363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DF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067344E9-3D2A-AE50-B34B-805FAEC78F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6642" y="4669454"/>
            <a:ext cx="2079165" cy="21600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rgbClr val="293037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Имя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00F8C99-2D63-3969-D467-938969BA73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6642" y="5230927"/>
            <a:ext cx="2079165" cy="346577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2">
            <a:extLst>
              <a:ext uri="{FF2B5EF4-FFF2-40B4-BE49-F238E27FC236}">
                <a16:creationId xmlns:a16="http://schemas.microsoft.com/office/drawing/2014/main" id="{9F14DFD3-5709-638E-51F6-F5A55DDBC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02351" y="4885455"/>
            <a:ext cx="1798853" cy="47605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chemeClr val="bg2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Дополнительный текст</a:t>
            </a:r>
          </a:p>
        </p:txBody>
      </p:sp>
      <p:sp>
        <p:nvSpPr>
          <p:cNvPr id="4" name="Текст 12">
            <a:extLst>
              <a:ext uri="{FF2B5EF4-FFF2-40B4-BE49-F238E27FC236}">
                <a16:creationId xmlns:a16="http://schemas.microsoft.com/office/drawing/2014/main" id="{585B1C54-D902-E0A2-91EF-E0EE357E9D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642" y="4915171"/>
            <a:ext cx="2079165" cy="216001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1600" b="1" i="0">
                <a:solidFill>
                  <a:srgbClr val="293037"/>
                </a:solidFill>
                <a:latin typeface="Inter SemiBold" panose="02000503000000020004" pitchFamily="2" charset="0"/>
                <a:ea typeface="Inter SemiBold" panose="02000503000000020004" pitchFamily="2" charset="0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dirty="0"/>
              <a:t>Фамилия</a:t>
            </a:r>
          </a:p>
        </p:txBody>
      </p:sp>
      <p:sp>
        <p:nvSpPr>
          <p:cNvPr id="3" name="Рисунок 4">
            <a:extLst>
              <a:ext uri="{FF2B5EF4-FFF2-40B4-BE49-F238E27FC236}">
                <a16:creationId xmlns:a16="http://schemas.microsoft.com/office/drawing/2014/main" id="{734B4C2D-753F-811D-00D4-C196A376A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53100" y="419100"/>
            <a:ext cx="6438900" cy="6438900"/>
          </a:xfrm>
        </p:spPr>
        <p:txBody>
          <a:bodyPr anchor="b">
            <a:normAutofit/>
          </a:bodyPr>
          <a:lstStyle>
            <a:lvl1pPr algn="ctr"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Для визуального сопровождения </a:t>
            </a:r>
            <a:br>
              <a:rPr lang="ru-RU" dirty="0"/>
            </a:br>
            <a:r>
              <a:rPr lang="ru-RU" dirty="0"/>
              <a:t>воспользуйтесь фото-контентом без фона</a:t>
            </a:r>
          </a:p>
        </p:txBody>
      </p:sp>
    </p:spTree>
    <p:extLst>
      <p:ext uri="{BB962C8B-B14F-4D97-AF65-F5344CB8AC3E}">
        <p14:creationId xmlns:p14="http://schemas.microsoft.com/office/powerpoint/2010/main" val="19424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в одну строчку без подчеркив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CD4A77-53CC-24DD-FA14-71C236CC57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7A4BAD7-46A7-8875-FC4F-302085C1B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431999"/>
            <a:ext cx="11328002" cy="4472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93037"/>
                </a:solidFill>
                <a:latin typeface="Unbounded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7477CAE5-54FD-5713-A0D7-DDA7694C0B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311214"/>
            <a:ext cx="11328000" cy="44532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8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62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в одну строчку с подчеркива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DCD4A77-53CC-24DD-FA14-71C236CC57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7A4BAD7-46A7-8875-FC4F-302085C1B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99" y="431999"/>
            <a:ext cx="11328002" cy="4472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93037"/>
                </a:solidFill>
                <a:latin typeface="Unbounded" pitchFamily="2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B1B1AA9-22D3-F4F6-4AB0-E111B0230F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743215"/>
            <a:ext cx="11328000" cy="402124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8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78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тектовой бл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0019-A780-2598-1F25-ED22404FDB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1999"/>
            <a:ext cx="6976190" cy="863975"/>
          </a:xfrm>
        </p:spPr>
        <p:txBody>
          <a:bodyPr/>
          <a:lstStyle/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6B5AE3A-A846-984A-1AF6-0D2F736BBB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A9A2CD84-7605-ECEA-D6E1-4905B1139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2159975"/>
            <a:ext cx="6976189" cy="360448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1780"/>
              </a:lnSpc>
              <a:defRPr sz="1200" b="0" i="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</a:defRPr>
            </a:lvl1pPr>
            <a:lvl2pPr>
              <a:defRPr sz="18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2pPr>
            <a:lvl3pPr>
              <a:defRPr sz="16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3pPr>
            <a:lvl4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4pPr>
            <a:lvl5pPr>
              <a:defRPr sz="1400" b="0" i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ru-RU" dirty="0">
                <a:effectLst/>
              </a:rPr>
              <a:t>Образец текста</a:t>
            </a:r>
            <a:endParaRPr lang="ru-RU" dirty="0"/>
          </a:p>
        </p:txBody>
      </p:sp>
      <p:sp>
        <p:nvSpPr>
          <p:cNvPr id="14" name="Текст 26">
            <a:extLst>
              <a:ext uri="{FF2B5EF4-FFF2-40B4-BE49-F238E27FC236}">
                <a16:creationId xmlns:a16="http://schemas.microsoft.com/office/drawing/2014/main" id="{D215A7D2-2ABE-BC4B-F9BC-8A31DE42E9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5999" y="6403514"/>
            <a:ext cx="9920166" cy="27210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latin typeface="Inter Light" panose="02000503000000020004" pitchFamily="2" charset="0"/>
                <a:ea typeface="Inter Light" panose="02000503000000020004" pitchFamily="2" charset="0"/>
              </a:defRPr>
            </a:lvl1pPr>
          </a:lstStyle>
          <a:p>
            <a:pPr lvl="0"/>
            <a:r>
              <a:rPr lang="ru-RU" dirty="0"/>
              <a:t>Сноска</a:t>
            </a:r>
          </a:p>
        </p:txBody>
      </p:sp>
      <p:sp>
        <p:nvSpPr>
          <p:cNvPr id="10" name="Рисунок 21">
            <a:extLst>
              <a:ext uri="{FF2B5EF4-FFF2-40B4-BE49-F238E27FC236}">
                <a16:creationId xmlns:a16="http://schemas.microsoft.com/office/drawing/2014/main" id="{C8062677-BCBF-B446-E7E7-76FA87287E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40189" y="431999"/>
            <a:ext cx="3919810" cy="5767323"/>
          </a:xfrm>
          <a:prstGeom prst="roundRect">
            <a:avLst>
              <a:gd name="adj" fmla="val 0"/>
            </a:avLst>
          </a:prstGeom>
          <a:solidFill>
            <a:schemeClr val="bg2"/>
          </a:solidFill>
        </p:spPr>
        <p:txBody>
          <a:bodyPr anchor="ctr"/>
          <a:lstStyle>
            <a:lvl1pPr algn="ctr">
              <a:defRPr sz="1000"/>
            </a:lvl1pPr>
          </a:lstStyle>
          <a:p>
            <a:r>
              <a:rPr lang="ru-RU" dirty="0"/>
              <a:t>Изображение </a:t>
            </a:r>
            <a:br>
              <a:rPr lang="ru-RU" dirty="0"/>
            </a:br>
            <a:r>
              <a:rPr lang="ru-RU" dirty="0"/>
              <a:t>без фона</a:t>
            </a:r>
          </a:p>
        </p:txBody>
      </p:sp>
    </p:spTree>
    <p:extLst>
      <p:ext uri="{BB962C8B-B14F-4D97-AF65-F5344CB8AC3E}">
        <p14:creationId xmlns:p14="http://schemas.microsoft.com/office/powerpoint/2010/main" val="1307310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111177D-C303-AC09-8754-4B6D0788401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0ED5531E-7B34-BF99-48DC-033DBB37A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9556062" cy="30635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83A737-379B-9BA0-CFEE-62B87BBF6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2000" y="6173788"/>
            <a:ext cx="1424792" cy="2522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F9DDBD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21" name="Текст 20" descr="Подзаголовок">
            <a:extLst>
              <a:ext uri="{FF2B5EF4-FFF2-40B4-BE49-F238E27FC236}">
                <a16:creationId xmlns:a16="http://schemas.microsoft.com/office/drawing/2014/main" id="{4FBAAE7E-D2B8-12A2-3F91-23BCE6199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3927509"/>
            <a:ext cx="4782257" cy="1814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>
                <a:effectLst/>
              </a:rPr>
              <a:t>Подзаголовок презентации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средней длины в 3-4 </a:t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строчки</a:t>
            </a:r>
            <a:endParaRPr lang="ru-RU" dirty="0"/>
          </a:p>
        </p:txBody>
      </p:sp>
      <p:sp>
        <p:nvSpPr>
          <p:cNvPr id="22" name="Прямоугольник с двумя скругленными соседними углами 21">
            <a:extLst>
              <a:ext uri="{FF2B5EF4-FFF2-40B4-BE49-F238E27FC236}">
                <a16:creationId xmlns:a16="http://schemas.microsoft.com/office/drawing/2014/main" id="{EE107180-4F63-E8FB-1DA8-6926CCB0AE82}"/>
              </a:ext>
            </a:extLst>
          </p:cNvPr>
          <p:cNvSpPr/>
          <p:nvPr userDrawn="1"/>
        </p:nvSpPr>
        <p:spPr>
          <a:xfrm rot="16200000">
            <a:off x="10842000" y="-216000"/>
            <a:ext cx="720000" cy="198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08EB6B-43B5-7A4B-9F00-7D70FEFBF3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568018" y="325996"/>
            <a:ext cx="1267964" cy="8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62" r:id="rId4"/>
    <p:sldLayoutId id="2147483663" r:id="rId5"/>
    <p:sldLayoutId id="214748366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8800" b="1" i="0" kern="1200">
          <a:solidFill>
            <a:schemeClr val="bg2"/>
          </a:solidFill>
          <a:latin typeface="Unbounde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rgbClr val="F9DDBD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соседними углами 4">
            <a:extLst>
              <a:ext uri="{FF2B5EF4-FFF2-40B4-BE49-F238E27FC236}">
                <a16:creationId xmlns:a16="http://schemas.microsoft.com/office/drawing/2014/main" id="{97F06507-1F90-EFAC-5ECD-4A7FFD1973D1}"/>
              </a:ext>
            </a:extLst>
          </p:cNvPr>
          <p:cNvSpPr/>
          <p:nvPr userDrawn="1"/>
        </p:nvSpPr>
        <p:spPr>
          <a:xfrm rot="10800000">
            <a:off x="0" y="-1486"/>
            <a:ext cx="12192000" cy="6198360"/>
          </a:xfrm>
          <a:prstGeom prst="round2SameRect">
            <a:avLst>
              <a:gd name="adj1" fmla="val 3353"/>
              <a:gd name="adj2" fmla="val 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Номер слайда 21">
            <a:extLst>
              <a:ext uri="{FF2B5EF4-FFF2-40B4-BE49-F238E27FC236}">
                <a16:creationId xmlns:a16="http://schemas.microsoft.com/office/drawing/2014/main" id="{475CA194-6773-E611-4A63-B4CBEE0FE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741443" y="6225054"/>
            <a:ext cx="300376" cy="60075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46D00"/>
          </a:solidFill>
        </p:spPr>
        <p:txBody>
          <a:bodyPr vert="vert" tIns="90000" bIns="90000"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/>
              <a:t>‹#›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508EB6B-43B5-7A4B-9F00-7D70FEFBF37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37914" y="6118154"/>
            <a:ext cx="1152695" cy="81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rgbClr val="293037"/>
          </a:solidFill>
          <a:latin typeface="Unbounded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rgbClr val="A7B2BE"/>
          </a:solidFill>
          <a:latin typeface="Inter" panose="02000503000000020004" pitchFamily="2" charset="0"/>
          <a:ea typeface="Inter" panose="020005030000000200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storegrowers.com/google-ads-benchmarks/#:~:text=Average%20Google%20Ads%20Clickthrough%20Rate,-Clickthrough%20rate%20(CTR&amp;text=This%20metric%20is%20a%20good,CTR%20of%200.46%25%20across%20industries.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23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8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hyperlink" Target="https://alfagene.hh.ru/" TargetMode="External"/><Relationship Id="rId3" Type="http://schemas.openxmlformats.org/officeDocument/2006/relationships/hyperlink" Target="https://alfabank.ru/alfastudents/digitalschool/" TargetMode="External"/><Relationship Id="rId7" Type="http://schemas.openxmlformats.org/officeDocument/2006/relationships/image" Target="../media/image61.png"/><Relationship Id="rId12" Type="http://schemas.openxmlformats.org/officeDocument/2006/relationships/hyperlink" Target="https://alfabank.ru/alfastudents/ambassadors/" TargetMode="Externa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lfabank.ru/alfastudents/chance/studentgrants/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hyperlink" Target="https://alfadvizh.ru/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69.png"/><Relationship Id="rId4" Type="http://schemas.openxmlformats.org/officeDocument/2006/relationships/image" Target="../media/image59.png"/><Relationship Id="rId9" Type="http://schemas.openxmlformats.org/officeDocument/2006/relationships/hyperlink" Target="https://alfabank.ru/alfastudents/ichoosealfa/" TargetMode="External"/><Relationship Id="rId1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4.png"/><Relationship Id="rId18" Type="http://schemas.openxmlformats.org/officeDocument/2006/relationships/hyperlink" Target="https://changellenge.com/event/siburfest-perm/" TargetMode="External"/><Relationship Id="rId3" Type="http://schemas.openxmlformats.org/officeDocument/2006/relationships/hyperlink" Target="https://sibur-pump.ru/" TargetMode="External"/><Relationship Id="rId7" Type="http://schemas.openxmlformats.org/officeDocument/2006/relationships/image" Target="../media/image72.png"/><Relationship Id="rId12" Type="http://schemas.openxmlformats.org/officeDocument/2006/relationships/hyperlink" Target="https://changellenge.com/event/amb-sibur/" TargetMode="Externa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5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ibur.naked-science.ru/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hyperlink" Target="https://&#1084;&#1077;&#1078;&#1076;&#1091;&#1085;&#1072;&#1084;&#1080;&#1093;&#1080;&#1084;&#1080;&#1103;.&#1088;&#1092;/" TargetMode="External"/><Relationship Id="rId10" Type="http://schemas.openxmlformats.org/officeDocument/2006/relationships/image" Target="../media/image73.png"/><Relationship Id="rId19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hyperlink" Target="https://changellenge.com/event/sibur-first-element/" TargetMode="External"/><Relationship Id="rId1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0.png"/><Relationship Id="rId18" Type="http://schemas.openxmlformats.org/officeDocument/2006/relationships/hyperlink" Target="https://createwithmts.fut.ru/" TargetMode="External"/><Relationship Id="rId3" Type="http://schemas.openxmlformats.org/officeDocument/2006/relationships/hyperlink" Target="https://vk.com/wall-223998874_2620" TargetMode="External"/><Relationship Id="rId7" Type="http://schemas.openxmlformats.org/officeDocument/2006/relationships/image" Target="../media/image78.png"/><Relationship Id="rId12" Type="http://schemas.openxmlformats.org/officeDocument/2006/relationships/hyperlink" Target="https://project8526903.tilda.ws/kvest2" TargetMode="Externa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1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truetechchamp.ru/" TargetMode="External"/><Relationship Id="rId11" Type="http://schemas.openxmlformats.org/officeDocument/2006/relationships/image" Target="../media/image64.png"/><Relationship Id="rId5" Type="http://schemas.openxmlformats.org/officeDocument/2006/relationships/image" Target="../media/image60.png"/><Relationship Id="rId15" Type="http://schemas.openxmlformats.org/officeDocument/2006/relationships/hyperlink" Target="https://www.teta.mts.ru/analytics-school" TargetMode="External"/><Relationship Id="rId10" Type="http://schemas.openxmlformats.org/officeDocument/2006/relationships/image" Target="../media/image79.png"/><Relationship Id="rId19" Type="http://schemas.openxmlformats.org/officeDocument/2006/relationships/image" Target="../media/image82.png"/><Relationship Id="rId4" Type="http://schemas.openxmlformats.org/officeDocument/2006/relationships/image" Target="../media/image77.jpeg"/><Relationship Id="rId9" Type="http://schemas.openxmlformats.org/officeDocument/2006/relationships/hyperlink" Target="https://it.fut.ru/internship/mts/mts-start-it" TargetMode="External"/><Relationship Id="rId1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sv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7.sv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svg"/><Relationship Id="rId14" Type="http://schemas.openxmlformats.org/officeDocument/2006/relationships/image" Target="../media/image9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101.sv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Relationship Id="rId5" Type="http://schemas.openxmlformats.org/officeDocument/2006/relationships/image" Target="../media/image99.sv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sv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svg"/><Relationship Id="rId9" Type="http://schemas.openxmlformats.org/officeDocument/2006/relationships/image" Target="../media/image120.svg"/><Relationship Id="rId14" Type="http://schemas.openxmlformats.org/officeDocument/2006/relationships/image" Target="../media/image125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9.sv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svg"/><Relationship Id="rId9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6.png"/><Relationship Id="rId4" Type="http://schemas.openxmlformats.org/officeDocument/2006/relationships/chart" Target="../charts/chart9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18" Type="http://schemas.openxmlformats.org/officeDocument/2006/relationships/image" Target="../media/image117.png"/><Relationship Id="rId26" Type="http://schemas.openxmlformats.org/officeDocument/2006/relationships/image" Target="../media/image125.svg"/><Relationship Id="rId3" Type="http://schemas.openxmlformats.org/officeDocument/2006/relationships/image" Target="../media/image102.png"/><Relationship Id="rId21" Type="http://schemas.openxmlformats.org/officeDocument/2006/relationships/image" Target="../media/image120.sv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17" Type="http://schemas.openxmlformats.org/officeDocument/2006/relationships/image" Target="../media/image116.png"/><Relationship Id="rId25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15.svg"/><Relationship Id="rId20" Type="http://schemas.openxmlformats.org/officeDocument/2006/relationships/image" Target="../media/image119.pn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24" Type="http://schemas.openxmlformats.org/officeDocument/2006/relationships/image" Target="../media/image123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2.svg"/><Relationship Id="rId28" Type="http://schemas.openxmlformats.org/officeDocument/2006/relationships/image" Target="../media/image138.svg"/><Relationship Id="rId10" Type="http://schemas.openxmlformats.org/officeDocument/2006/relationships/image" Target="../media/image109.svg"/><Relationship Id="rId19" Type="http://schemas.openxmlformats.org/officeDocument/2006/relationships/image" Target="../media/image118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Relationship Id="rId14" Type="http://schemas.openxmlformats.org/officeDocument/2006/relationships/image" Target="../media/image113.svg"/><Relationship Id="rId22" Type="http://schemas.openxmlformats.org/officeDocument/2006/relationships/image" Target="../media/image121.png"/><Relationship Id="rId27" Type="http://schemas.openxmlformats.org/officeDocument/2006/relationships/image" Target="../media/image137.png"/><Relationship Id="rId30" Type="http://schemas.openxmlformats.org/officeDocument/2006/relationships/image" Target="../media/image140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5.sv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svg"/><Relationship Id="rId4" Type="http://schemas.openxmlformats.org/officeDocument/2006/relationships/image" Target="../media/image103.svg"/><Relationship Id="rId9" Type="http://schemas.openxmlformats.org/officeDocument/2006/relationships/image" Target="../media/image108.png"/><Relationship Id="rId14" Type="http://schemas.openxmlformats.org/officeDocument/2006/relationships/image" Target="../media/image113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EAEDB-3571-B7C8-014A-1DE0157B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556062" cy="1343488"/>
          </a:xfrm>
        </p:spPr>
        <p:txBody>
          <a:bodyPr/>
          <a:lstStyle/>
          <a:p>
            <a:r>
              <a:rPr lang="ru-RU" sz="4800" dirty="0"/>
              <a:t>СЕГМЕНТИРОВАННЫЕ КОММУНИКАЦИИ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C2887-8D59-7321-7074-D9664E020F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000" y="2219788"/>
            <a:ext cx="4869205" cy="926938"/>
          </a:xfrm>
        </p:spPr>
        <p:txBody>
          <a:bodyPr/>
          <a:lstStyle/>
          <a:p>
            <a:r>
              <a:rPr lang="ru-RU" dirty="0"/>
              <a:t>Коммуникации с молодыми специалистами для мотивации профсоюзного членства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33D88C-3AB8-2716-6996-21A231EA0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037" y="1177636"/>
            <a:ext cx="7578964" cy="568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1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20C59-4311-3B98-79E7-838EB59F3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FD7C17-5479-EBB0-5A94-E1A2F579C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/>
              <a:t>ВОСПРИЯТИЕ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ОПРЕДЕЛЯЕТ ПОВЕДЕНИЕ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98C2C4FB-BCAB-4556-564A-C446691BA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10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F0B38D-9BF2-8F10-9788-28F80701C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20027">
            <a:off x="1659368" y="1790174"/>
            <a:ext cx="1480409" cy="13607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DAFF53-6FF1-A022-A6A0-171E863E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89998">
            <a:off x="9418417" y="1504532"/>
            <a:ext cx="553007" cy="17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78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D5F06-000C-01F5-0019-4467772AD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64761-A1AC-6073-A1E0-BA207691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67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МОДЕЛЬ ВОРОНКИ В ЦЕЛОМ: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КАК ВЛИЯТЬ НА ПОВЕДЕНИЕ?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A5DF0-CFA0-7049-C922-35FA32BA00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172103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Один из способов смотреть на коммуникации – через призму </a:t>
            </a:r>
            <a:r>
              <a:rPr lang="ru-RU" sz="20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модели воронки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3AC03F19-5CC9-7DC0-5E0F-835440F57B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11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D6574DE-7967-E988-6AA1-0BEAA4518021}"/>
              </a:ext>
            </a:extLst>
          </p:cNvPr>
          <p:cNvCxnSpPr>
            <a:cxnSpLocks/>
          </p:cNvCxnSpPr>
          <p:nvPr/>
        </p:nvCxnSpPr>
        <p:spPr>
          <a:xfrm>
            <a:off x="432000" y="1735252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id="{F0D268FB-5EF2-A23C-994C-852277FE9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6228475"/>
              </p:ext>
            </p:extLst>
          </p:nvPr>
        </p:nvGraphicFramePr>
        <p:xfrm>
          <a:off x="442912" y="2824953"/>
          <a:ext cx="3770273" cy="3276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A3AD2BD-A12B-B520-1A79-C0ECAED743CC}"/>
              </a:ext>
            </a:extLst>
          </p:cNvPr>
          <p:cNvSpPr/>
          <p:nvPr/>
        </p:nvSpPr>
        <p:spPr>
          <a:xfrm>
            <a:off x="4419743" y="3070672"/>
            <a:ext cx="58720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ЗНАНИЕ</a:t>
            </a:r>
          </a:p>
          <a:p>
            <a:pPr algn="r"/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Насколько ваша ЦА знает о вас и вашем предложении?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F96149-7097-E98F-47DC-93F7A573F116}"/>
              </a:ext>
            </a:extLst>
          </p:cNvPr>
          <p:cNvSpPr/>
          <p:nvPr/>
        </p:nvSpPr>
        <p:spPr>
          <a:xfrm>
            <a:off x="4383231" y="4156741"/>
            <a:ext cx="59085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365125" algn="r"/>
            <a:r>
              <a:rPr lang="ru-RU" sz="16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ОТНОШЕНИЕ</a:t>
            </a:r>
          </a:p>
          <a:p>
            <a:pPr marL="365125" indent="-365125" algn="r"/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Как ваша ЦА относится к вам и вашему предложению?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9CA4BD8-7140-F6D9-4093-144AB860C8A6}"/>
              </a:ext>
            </a:extLst>
          </p:cNvPr>
          <p:cNvCxnSpPr>
            <a:cxnSpLocks/>
          </p:cNvCxnSpPr>
          <p:nvPr/>
        </p:nvCxnSpPr>
        <p:spPr>
          <a:xfrm>
            <a:off x="3793265" y="3906094"/>
            <a:ext cx="6687677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C4F6F45-F3F5-EA94-D3A7-7372AFB17F45}"/>
              </a:ext>
            </a:extLst>
          </p:cNvPr>
          <p:cNvCxnSpPr>
            <a:cxnSpLocks/>
          </p:cNvCxnSpPr>
          <p:nvPr/>
        </p:nvCxnSpPr>
        <p:spPr>
          <a:xfrm>
            <a:off x="3100552" y="4992163"/>
            <a:ext cx="7380390" cy="0"/>
          </a:xfrm>
          <a:prstGeom prst="line">
            <a:avLst/>
          </a:prstGeom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36257B1-193B-7990-79FA-9867795FCC47}"/>
              </a:ext>
            </a:extLst>
          </p:cNvPr>
          <p:cNvSpPr/>
          <p:nvPr/>
        </p:nvSpPr>
        <p:spPr>
          <a:xfrm>
            <a:off x="3604081" y="5242810"/>
            <a:ext cx="6687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ДЕЙСТВИЕ</a:t>
            </a:r>
          </a:p>
          <a:p>
            <a:pPr algn="r"/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Насколько ваша ЦА совершает требуемые действия?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8C01F74-3A81-F17E-3580-0F089B992F37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2018069" y="3004049"/>
            <a:ext cx="6012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DF43FEC4-A257-E4D4-D1FB-0C4FAA69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2024374" y="4165619"/>
            <a:ext cx="599854" cy="59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7AAFB58-E150-686E-17D1-ECE0AF5B5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2162248" y="5199844"/>
            <a:ext cx="324105" cy="324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47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98DE5CB-E9E8-4D08-AB0A-859F09BF1B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>
                                            <p:graphicEl>
                                              <a:dgm id="{D98DE5CB-E9E8-4D08-AB0A-859F09BF1B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F228997-E1D7-421A-987D-C4C451E7BB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>
                                            <p:graphicEl>
                                              <a:dgm id="{AF228997-E1D7-421A-987D-C4C451E7BB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6C3FAA-2528-4BC3-ACCE-8C3C0416A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>
                                            <p:graphicEl>
                                              <a:dgm id="{F26C3FAA-2528-4BC3-ACCE-8C3C0416A8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lvlOne" rev="1"/>
        </p:bldSub>
      </p:bldGraphic>
      <p:bldP spid="12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6DA0F-620B-83DB-60AD-354658F3D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C766B5C-17FC-0B04-D56E-3B907CEBDA27}"/>
              </a:ext>
            </a:extLst>
          </p:cNvPr>
          <p:cNvGrpSpPr/>
          <p:nvPr/>
        </p:nvGrpSpPr>
        <p:grpSpPr>
          <a:xfrm>
            <a:off x="432000" y="1752531"/>
            <a:ext cx="5448000" cy="3352937"/>
            <a:chOff x="432000" y="1752531"/>
            <a:chExt cx="5448000" cy="3352937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553E46C8-7D8A-D1AC-E5C2-41AFFBC79434}"/>
                </a:ext>
              </a:extLst>
            </p:cNvPr>
            <p:cNvSpPr/>
            <p:nvPr/>
          </p:nvSpPr>
          <p:spPr>
            <a:xfrm>
              <a:off x="432000" y="1752531"/>
              <a:ext cx="5448000" cy="3352937"/>
            </a:xfrm>
            <a:prstGeom prst="roundRect">
              <a:avLst>
                <a:gd name="adj" fmla="val 567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Тактические коммуникации:</a:t>
              </a:r>
            </a:p>
            <a:p>
              <a:pPr algn="ctr"/>
              <a:endParaRPr lang="ru-RU" sz="16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algn="ctr">
                <a:buClr>
                  <a:schemeClr val="accent3"/>
                </a:buClr>
              </a:pPr>
              <a: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чтобы привлечь людей </a:t>
              </a:r>
              <a:b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прямо сейчас</a:t>
              </a: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42A6EF7C-7775-7BEF-7F88-FE89C5B75B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7800" y="1752532"/>
              <a:ext cx="622200" cy="622200"/>
            </a:xfrm>
            <a:prstGeom prst="roundRect">
              <a:avLst>
                <a:gd name="adj" fmla="val 275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2800" b="1" dirty="0">
                  <a:solidFill>
                    <a:schemeClr val="tx2"/>
                  </a:solidFill>
                  <a:latin typeface="Unbounded" pitchFamily="2" charset="0"/>
                </a:rPr>
                <a:t>1</a:t>
              </a: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19048-93BB-5327-000F-060581F1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ДВА ТИПА </a:t>
            </a:r>
            <a:r>
              <a:rPr lang="ru-RU" dirty="0">
                <a:solidFill>
                  <a:schemeClr val="tx1"/>
                </a:solidFill>
              </a:rPr>
              <a:t>КОММУНИКАЦИЙ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D684CAB3-0B33-81B6-3247-2850E95B83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4CDC404-186D-C540-033F-AD707A190E36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878FA25-3EE3-D3DB-2D79-235C9E6EDEC7}"/>
              </a:ext>
            </a:extLst>
          </p:cNvPr>
          <p:cNvGrpSpPr/>
          <p:nvPr/>
        </p:nvGrpSpPr>
        <p:grpSpPr>
          <a:xfrm>
            <a:off x="6311939" y="1752531"/>
            <a:ext cx="5448000" cy="3352937"/>
            <a:chOff x="6311939" y="1752531"/>
            <a:chExt cx="5448000" cy="3352937"/>
          </a:xfrm>
        </p:grpSpPr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7119A7CA-A1E4-3FE7-B5DE-A1B517693969}"/>
                </a:ext>
              </a:extLst>
            </p:cNvPr>
            <p:cNvSpPr/>
            <p:nvPr/>
          </p:nvSpPr>
          <p:spPr>
            <a:xfrm>
              <a:off x="6311939" y="1752531"/>
              <a:ext cx="5448000" cy="3352937"/>
            </a:xfrm>
            <a:prstGeom prst="roundRect">
              <a:avLst>
                <a:gd name="adj" fmla="val 567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Стратегические </a:t>
              </a:r>
              <a:b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</a:br>
              <a: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проекты:</a:t>
              </a:r>
            </a:p>
            <a:p>
              <a:pPr algn="ctr"/>
              <a:endParaRPr lang="ru-RU" sz="16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algn="ctr">
                <a:buClr>
                  <a:schemeClr val="accent3"/>
                </a:buClr>
              </a:pPr>
              <a: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чтобы лучше привлекать </a:t>
              </a:r>
              <a:b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людей потом</a:t>
              </a:r>
            </a:p>
          </p:txBody>
        </p:sp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47814A1F-2946-DDE4-94F7-905722D2DE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37739" y="1752532"/>
              <a:ext cx="622200" cy="622200"/>
            </a:xfrm>
            <a:prstGeom prst="roundRect">
              <a:avLst>
                <a:gd name="adj" fmla="val 275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2800" b="1" dirty="0">
                  <a:solidFill>
                    <a:schemeClr val="tx2"/>
                  </a:solidFill>
                  <a:latin typeface="Unbounded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23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67D23-44B3-886E-0BE4-B4AA8ED8F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348A5F02-70A4-68F4-F77B-C4453806BE1A}"/>
              </a:ext>
            </a:extLst>
          </p:cNvPr>
          <p:cNvSpPr/>
          <p:nvPr/>
        </p:nvSpPr>
        <p:spPr>
          <a:xfrm>
            <a:off x="432000" y="1752531"/>
            <a:ext cx="5448000" cy="3352937"/>
          </a:xfrm>
          <a:prstGeom prst="roundRect">
            <a:avLst>
              <a:gd name="adj" fmla="val 5674"/>
            </a:avLst>
          </a:prstGeom>
          <a:gradFill flip="none" rotWithShape="1">
            <a:gsLst>
              <a:gs pos="0">
                <a:schemeClr val="accent3"/>
              </a:gs>
              <a:gs pos="50000">
                <a:schemeClr val="accent1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  <a:t>Тактические коммуникации:</a:t>
            </a:r>
          </a:p>
          <a:p>
            <a:pPr algn="ctr"/>
            <a:endParaRPr lang="ru-RU" sz="1600" dirty="0">
              <a:solidFill>
                <a:schemeClr val="accent3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algn="ctr">
              <a:buClr>
                <a:schemeClr val="accent3"/>
              </a:buClr>
            </a:pPr>
            <a:r>
              <a:rPr lang="ru-RU" sz="2000" dirty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rPr>
              <a:t>чтобы привлечь людей </a:t>
            </a:r>
            <a:br>
              <a:rPr lang="ru-RU" sz="2000" dirty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dirty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прямо сейчас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F8136E1-C00E-D185-3249-CE1C6C8444F5}"/>
              </a:ext>
            </a:extLst>
          </p:cNvPr>
          <p:cNvSpPr>
            <a:spLocks noChangeAspect="1"/>
          </p:cNvSpPr>
          <p:nvPr/>
        </p:nvSpPr>
        <p:spPr>
          <a:xfrm>
            <a:off x="5257800" y="1752532"/>
            <a:ext cx="622200" cy="622200"/>
          </a:xfrm>
          <a:prstGeom prst="roundRect">
            <a:avLst>
              <a:gd name="adj" fmla="val 275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Unbounded" pitchFamily="2" charset="0"/>
              </a:rPr>
              <a:t>1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5CA5E-EE0B-5F4B-E20C-22FFE67F1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ДВА ТИПА </a:t>
            </a:r>
            <a:r>
              <a:rPr lang="ru-RU" dirty="0">
                <a:solidFill>
                  <a:schemeClr val="tx1"/>
                </a:solidFill>
              </a:rPr>
              <a:t>КОММУНИКАЦИЙ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573A114E-29B5-7FD7-A2F9-1D3923F0D1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2D36FF1-591A-80FE-3574-EF9FD931D0BB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D1EE039-1676-1788-6A9B-6026362DCDC4}"/>
              </a:ext>
            </a:extLst>
          </p:cNvPr>
          <p:cNvGrpSpPr/>
          <p:nvPr/>
        </p:nvGrpSpPr>
        <p:grpSpPr>
          <a:xfrm>
            <a:off x="6311939" y="1752531"/>
            <a:ext cx="5448000" cy="3352937"/>
            <a:chOff x="6311939" y="1752531"/>
            <a:chExt cx="5448000" cy="3352937"/>
          </a:xfrm>
        </p:grpSpPr>
        <p:sp>
          <p:nvSpPr>
            <p:cNvPr id="5" name="Скругленный прямоугольник 4">
              <a:extLst>
                <a:ext uri="{FF2B5EF4-FFF2-40B4-BE49-F238E27FC236}">
                  <a16:creationId xmlns:a16="http://schemas.microsoft.com/office/drawing/2014/main" id="{A2799ACA-0812-B745-9DD4-B34A56A6BDF9}"/>
                </a:ext>
              </a:extLst>
            </p:cNvPr>
            <p:cNvSpPr/>
            <p:nvPr/>
          </p:nvSpPr>
          <p:spPr>
            <a:xfrm>
              <a:off x="6311939" y="1752531"/>
              <a:ext cx="5448000" cy="3352937"/>
            </a:xfrm>
            <a:prstGeom prst="roundRect">
              <a:avLst>
                <a:gd name="adj" fmla="val 567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Стратегические </a:t>
              </a:r>
              <a:b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</a:br>
              <a:r>
                <a:rPr lang="ru-RU" sz="2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проекты:</a:t>
              </a:r>
            </a:p>
            <a:p>
              <a:pPr algn="ctr"/>
              <a:endParaRPr lang="ru-RU" sz="16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  <a:p>
              <a:pPr algn="ctr">
                <a:buClr>
                  <a:schemeClr val="accent3"/>
                </a:buClr>
              </a:pPr>
              <a: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чтобы лучше привлекать </a:t>
              </a:r>
              <a:b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</a:br>
              <a:r>
                <a:rPr lang="ru-RU" sz="2000" dirty="0">
                  <a:solidFill>
                    <a:schemeClr val="bg1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людей потом</a:t>
              </a:r>
            </a:p>
          </p:txBody>
        </p:sp>
        <p:sp>
          <p:nvSpPr>
            <p:cNvPr id="6" name="Скругленный прямоугольник 5">
              <a:extLst>
                <a:ext uri="{FF2B5EF4-FFF2-40B4-BE49-F238E27FC236}">
                  <a16:creationId xmlns:a16="http://schemas.microsoft.com/office/drawing/2014/main" id="{7B6AFF17-74AF-DFB0-DAB6-249E01AA49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37739" y="1752532"/>
              <a:ext cx="622200" cy="622200"/>
            </a:xfrm>
            <a:prstGeom prst="roundRect">
              <a:avLst>
                <a:gd name="adj" fmla="val 275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2800" b="1" dirty="0">
                  <a:solidFill>
                    <a:schemeClr val="tx2"/>
                  </a:solidFill>
                  <a:latin typeface="Unbounded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020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89231-5B09-764F-CD38-C5EEB207E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A5C4A5-1FAF-0E15-7AF8-AF5073197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67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МОДЕЛЬ ВОРОНКИ: </a:t>
            </a:r>
            <a:r>
              <a:rPr lang="ru-RU" dirty="0">
                <a:solidFill>
                  <a:schemeClr val="tx1"/>
                </a:solidFill>
              </a:rPr>
              <a:t>УПРАВЛЕНИЕ ТАКТИЧЕСКИМИ КОММУНИКАЦИЯМИ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76806EAB-FD6E-A87D-744F-E875DEB08A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9E0E14F-66E8-CD72-0874-4DF5B5B79D29}"/>
              </a:ext>
            </a:extLst>
          </p:cNvPr>
          <p:cNvCxnSpPr>
            <a:cxnSpLocks/>
          </p:cNvCxnSpPr>
          <p:nvPr/>
        </p:nvCxnSpPr>
        <p:spPr>
          <a:xfrm>
            <a:off x="432000" y="1735252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>
            <a:extLst>
              <a:ext uri="{FF2B5EF4-FFF2-40B4-BE49-F238E27FC236}">
                <a16:creationId xmlns:a16="http://schemas.microsoft.com/office/drawing/2014/main" id="{12B3C68F-56B5-F793-F7BE-C85EC7ED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/>
          <a:srcRect l="5927"/>
          <a:stretch>
            <a:fillRect/>
          </a:stretch>
        </p:blipFill>
        <p:spPr bwMode="auto">
          <a:xfrm>
            <a:off x="432000" y="2951778"/>
            <a:ext cx="4322535" cy="194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96A0A33-C08E-D9A0-ADA2-457C882CD573}"/>
              </a:ext>
            </a:extLst>
          </p:cNvPr>
          <p:cNvSpPr txBox="1"/>
          <p:nvPr/>
        </p:nvSpPr>
        <p:spPr>
          <a:xfrm>
            <a:off x="1847082" y="5024891"/>
            <a:ext cx="1492369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Webdings" panose="05030102010509060703" pitchFamily="18" charset="2"/>
              </a:rPr>
              <a:t></a:t>
            </a:r>
            <a:r>
              <a:rPr kumimoji="0" lang="ru-RU" sz="28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Webdings" panose="05030102010509060703" pitchFamily="18" charset="2"/>
              </a:rPr>
              <a:t>х 10</a:t>
            </a:r>
            <a:endParaRPr lang="ru-RU" sz="2800" dirty="0">
              <a:solidFill>
                <a:schemeClr val="bg1">
                  <a:lumMod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20D0D2F-8055-9039-CAEF-9AA9BCFBB7EC}"/>
              </a:ext>
            </a:extLst>
          </p:cNvPr>
          <p:cNvSpPr/>
          <p:nvPr/>
        </p:nvSpPr>
        <p:spPr>
          <a:xfrm>
            <a:off x="5770604" y="3219987"/>
            <a:ext cx="4580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Зашли на сайт профсоюза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EE7440EC-F0CD-8CC3-2371-0954CC477F98}"/>
              </a:ext>
            </a:extLst>
          </p:cNvPr>
          <p:cNvSpPr/>
          <p:nvPr/>
        </p:nvSpPr>
        <p:spPr>
          <a:xfrm>
            <a:off x="5770604" y="3688251"/>
            <a:ext cx="4580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Заполнили анкету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4FC79DE-418D-1F2B-AE3A-C82DB1893B4E}"/>
              </a:ext>
            </a:extLst>
          </p:cNvPr>
          <p:cNvSpPr/>
          <p:nvPr/>
        </p:nvSpPr>
        <p:spPr>
          <a:xfrm>
            <a:off x="5770604" y="4156515"/>
            <a:ext cx="4580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Принесли и подписали документы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4A2483B-2EB6-5FBD-2087-E57F9E05FB8C}"/>
              </a:ext>
            </a:extLst>
          </p:cNvPr>
          <p:cNvSpPr/>
          <p:nvPr/>
        </p:nvSpPr>
        <p:spPr>
          <a:xfrm>
            <a:off x="5770604" y="4624780"/>
            <a:ext cx="4580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Оплатили членские взносы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E61FE6A-3B9A-7BC8-240C-E0521A4F0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30169">
            <a:off x="-415979" y="1914852"/>
            <a:ext cx="1351659" cy="75789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74E26FE-257D-272A-785D-3421EED81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069831" flipH="1">
            <a:off x="4250853" y="1900574"/>
            <a:ext cx="1351659" cy="75789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1C458C-BDD2-5C75-EBD9-BDEC4E37FDED}"/>
              </a:ext>
            </a:extLst>
          </p:cNvPr>
          <p:cNvSpPr/>
          <p:nvPr/>
        </p:nvSpPr>
        <p:spPr>
          <a:xfrm>
            <a:off x="5770604" y="2751723"/>
            <a:ext cx="4580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Увидели рекламу</a:t>
            </a:r>
          </a:p>
        </p:txBody>
      </p:sp>
    </p:spTree>
    <p:extLst>
      <p:ext uri="{BB962C8B-B14F-4D97-AF65-F5344CB8AC3E}">
        <p14:creationId xmlns:p14="http://schemas.microsoft.com/office/powerpoint/2010/main" val="12233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00E19-F4C2-5F2E-AD1C-2566E2F19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FB5FC990-7954-BB05-B0FE-7252ABB88B40}"/>
              </a:ext>
            </a:extLst>
          </p:cNvPr>
          <p:cNvGrpSpPr/>
          <p:nvPr/>
        </p:nvGrpSpPr>
        <p:grpSpPr>
          <a:xfrm>
            <a:off x="6675243" y="1962829"/>
            <a:ext cx="5424726" cy="3944420"/>
            <a:chOff x="-119096" y="1603691"/>
            <a:chExt cx="5424726" cy="3944420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62F18BEF-EA32-B95E-6DBF-467DE6BD0E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/>
            <a:srcRect l="5927"/>
            <a:stretch>
              <a:fillRect/>
            </a:stretch>
          </p:blipFill>
          <p:spPr bwMode="auto">
            <a:xfrm>
              <a:off x="432000" y="2951778"/>
              <a:ext cx="4322535" cy="1942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41A4C-60D2-D064-753A-42B9A81337C0}"/>
                </a:ext>
              </a:extLst>
            </p:cNvPr>
            <p:cNvSpPr txBox="1"/>
            <p:nvPr/>
          </p:nvSpPr>
          <p:spPr>
            <a:xfrm>
              <a:off x="1847082" y="5024891"/>
              <a:ext cx="149236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kumimoji="0" lang="ru-RU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Webdings" panose="05030102010509060703" pitchFamily="18" charset="2"/>
                </a:rPr>
                <a:t></a:t>
              </a:r>
              <a:r>
                <a:rPr kumimoji="0" lang="ru-RU" sz="280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Webdings" panose="05030102010509060703" pitchFamily="18" charset="2"/>
                </a:rPr>
                <a:t>х 10</a:t>
              </a:r>
              <a:endParaRPr lang="ru-RU" sz="2800" dirty="0">
                <a:solidFill>
                  <a:schemeClr val="bg1">
                    <a:lumMod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0AC94D9-7AED-5904-1588-F61F1F4E7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530169">
              <a:off x="-415979" y="1914852"/>
              <a:ext cx="1351659" cy="757894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9AB30F8-5579-545C-C48B-D80EFA0A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069831" flipH="1">
              <a:off x="4250853" y="1900574"/>
              <a:ext cx="1351659" cy="757894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1CC18-0BC6-9D6B-569D-D42E01BE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ТАКТИЧЕСКИЕ </a:t>
            </a:r>
            <a:r>
              <a:rPr lang="ru-RU" dirty="0">
                <a:solidFill>
                  <a:schemeClr val="tx1"/>
                </a:solidFill>
              </a:rPr>
              <a:t>КОММУНИКАЦИИ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BF8CE765-635F-C9C9-9306-0D0AA342BC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FCE918D-03F2-CA27-EE54-B81610337C69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75838B8E-3D2A-4869-4CCC-272B11DB7C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682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Как нам привлечь людей здесь и сейчас, с учётом текущей ситуации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5E7CF25A-8475-F5E7-DEEA-902FCEAD86BB}"/>
              </a:ext>
            </a:extLst>
          </p:cNvPr>
          <p:cNvSpPr/>
          <p:nvPr/>
        </p:nvSpPr>
        <p:spPr>
          <a:xfrm>
            <a:off x="442911" y="3310916"/>
            <a:ext cx="5761119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Больше откликов: </a:t>
            </a:r>
            <a:r>
              <a:rPr lang="ru-RU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больше бюджет / дешевле привлекаем кандидатов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419E2F1F-170C-5D5E-D441-4281443AF2F6}"/>
              </a:ext>
            </a:extLst>
          </p:cNvPr>
          <p:cNvSpPr>
            <a:spLocks noChangeAspect="1"/>
          </p:cNvSpPr>
          <p:nvPr/>
        </p:nvSpPr>
        <p:spPr>
          <a:xfrm>
            <a:off x="442911" y="3305599"/>
            <a:ext cx="900000" cy="900000"/>
          </a:xfrm>
          <a:prstGeom prst="ellips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3200" b="1" dirty="0">
                <a:solidFill>
                  <a:schemeClr val="accent3"/>
                </a:solidFill>
                <a:latin typeface="Unbounded" pitchFamily="2" charset="0"/>
              </a:rPr>
              <a:t>1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06ACA8D-76AD-B4B8-6CB3-876347428FBB}"/>
              </a:ext>
            </a:extLst>
          </p:cNvPr>
          <p:cNvSpPr/>
          <p:nvPr/>
        </p:nvSpPr>
        <p:spPr>
          <a:xfrm>
            <a:off x="442911" y="4469557"/>
            <a:ext cx="5761119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ru-RU" sz="1600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Выше результативность: </a:t>
            </a:r>
            <a:r>
              <a:rPr lang="ru-RU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большая доля потенциальных кандидатов оплачивает членство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A124603-4FEA-8A52-E5AD-9E3762DB25EA}"/>
              </a:ext>
            </a:extLst>
          </p:cNvPr>
          <p:cNvSpPr>
            <a:spLocks noChangeAspect="1"/>
          </p:cNvSpPr>
          <p:nvPr/>
        </p:nvSpPr>
        <p:spPr>
          <a:xfrm>
            <a:off x="442911" y="4464240"/>
            <a:ext cx="900000" cy="900000"/>
          </a:xfrm>
          <a:prstGeom prst="ellips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3200" b="1" dirty="0">
                <a:solidFill>
                  <a:schemeClr val="accent3"/>
                </a:solidFill>
                <a:latin typeface="Unbounded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85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9A9A4-BF1C-4186-7505-FE3CA72A5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D89BE146-44A0-58A6-2EF8-07169D2242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985B24C-9B8A-98A5-FA9D-9AD5002D5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/>
              <a:t>ПОЧЕМУ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СЛОЖНО ПРИВЛЕКАТЬ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ОТКЛИКИ?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615EF4-50F4-179C-29CC-08A061AE2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20027">
            <a:off x="1659368" y="1790174"/>
            <a:ext cx="1480409" cy="1360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976743-E18A-1BF6-CD89-1E927E26B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5658">
            <a:off x="9041043" y="1673037"/>
            <a:ext cx="889114" cy="12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45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50669-EC6C-D517-BBAD-64039FAC4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8EEBEC9-4B87-3367-A090-23705A383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914650"/>
            <a:ext cx="11328000" cy="14594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КАЖДУЮ МИНУТУ 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ПОЛЬЗОВАТЕЛИ ЗАГРУЖАЮТ НА </a:t>
            </a:r>
            <a:r>
              <a:rPr lang="en" dirty="0">
                <a:solidFill>
                  <a:schemeClr val="tx1"/>
                </a:solidFill>
              </a:rPr>
              <a:t>YOUTUBE 400-500 </a:t>
            </a:r>
            <a:r>
              <a:rPr lang="ru-RU" dirty="0">
                <a:solidFill>
                  <a:schemeClr val="tx1"/>
                </a:solidFill>
              </a:rPr>
              <a:t>ЧАСОВ ВИДЕО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5032762A-D72B-66F1-B2DF-76779D859B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93CA0D-3DAF-2100-3CA6-6B8B071A1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12447">
            <a:off x="9524762" y="1557195"/>
            <a:ext cx="377712" cy="1173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23899B-0B54-072E-03CC-02768970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87553" flipH="1">
            <a:off x="2073020" y="1135079"/>
            <a:ext cx="621446" cy="19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59B6B-40FA-30E0-D6F2-93DC6EB1B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E890-6F7D-F1F6-30E7-29F33AD6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БАННЕРНАЯ </a:t>
            </a:r>
            <a:r>
              <a:rPr lang="ru-RU" dirty="0">
                <a:solidFill>
                  <a:schemeClr val="tx1"/>
                </a:solidFill>
              </a:rPr>
              <a:t>СЛЕПОТА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9889F8F0-775C-768F-95FE-14B781462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AA28B1E-C681-158E-C2AD-12FC2879BD2F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30B4D53-CBDF-EDF8-82F5-8FA1F04A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1746829"/>
            <a:ext cx="11328000" cy="1426090"/>
          </a:xfrm>
          <a:prstGeom prst="rect">
            <a:avLst/>
          </a:prstGeom>
        </p:spPr>
      </p:pic>
      <p:sp>
        <p:nvSpPr>
          <p:cNvPr id="20" name="Текст 4">
            <a:extLst>
              <a:ext uri="{FF2B5EF4-FFF2-40B4-BE49-F238E27FC236}">
                <a16:creationId xmlns:a16="http://schemas.microsoft.com/office/drawing/2014/main" id="{0FC6E45C-10CE-5A0F-08A4-50808C258C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4" y="3771728"/>
            <a:ext cx="11306174" cy="1031766"/>
          </a:xfrm>
        </p:spPr>
        <p:txBody>
          <a:bodyPr anchor="ctr"/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</a:rPr>
              <a:t>В 1994 году по баннеру AT&amp;T кликнули 44% пользователей</a:t>
            </a:r>
            <a:r>
              <a:rPr lang="en-US" sz="2400" dirty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rPr>
              <a:t> (CTR=44%)</a:t>
            </a:r>
            <a:endParaRPr lang="en-US" sz="2400" dirty="0">
              <a:solidFill>
                <a:srgbClr val="000000"/>
              </a:solidFill>
              <a:effectLst/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Сейчас CTR </a:t>
            </a: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  <a:hlinkClick r:id="rId4"/>
              </a:rPr>
              <a:t>составляет</a:t>
            </a: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 около 0,5%</a:t>
            </a:r>
          </a:p>
        </p:txBody>
      </p:sp>
    </p:spTree>
    <p:extLst>
      <p:ext uri="{BB962C8B-B14F-4D97-AF65-F5344CB8AC3E}">
        <p14:creationId xmlns:p14="http://schemas.microsoft.com/office/powerpoint/2010/main" val="7700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E59C4D71-BFAC-6042-2B5C-7056BF5FACB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9" r="21359"/>
          <a:stretch>
            <a:fillRect/>
          </a:stretch>
        </p:blipFill>
        <p:spPr bwMode="auto">
          <a:xfrm>
            <a:off x="1949662" y="1395775"/>
            <a:ext cx="1949986" cy="2722179"/>
          </a:xfrm>
          <a:prstGeom prst="roundRect">
            <a:avLst>
              <a:gd name="adj" fmla="val 831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70FCD5D-B9C8-B3A8-A95C-987CF8D799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3600" i="0" dirty="0">
                <a:latin typeface="Inter" panose="02000503000000020004" pitchFamily="2" charset="0"/>
                <a:ea typeface="Inter" panose="02000503000000020004" pitchFamily="2" charset="0"/>
              </a:rPr>
              <a:t>Быстрый рост доступных объёмов информации приводит </a:t>
            </a:r>
            <a:br>
              <a:rPr lang="ru-RU" sz="3600" i="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3600" i="0" dirty="0">
                <a:latin typeface="Inter" panose="02000503000000020004" pitchFamily="2" charset="0"/>
                <a:ea typeface="Inter" panose="02000503000000020004" pitchFamily="2" charset="0"/>
              </a:rPr>
              <a:t>к нехватке внимания</a:t>
            </a:r>
          </a:p>
          <a:p>
            <a:pPr>
              <a:lnSpc>
                <a:spcPct val="100000"/>
              </a:lnSpc>
            </a:pPr>
            <a:endParaRPr lang="ru-RU" sz="3600" i="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9214E0-369B-3B6E-2589-9D91C5A4A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ru-RU" dirty="0"/>
              <a:t>Герберт Саймон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DB548AA-7942-C1CF-5614-5445E19E4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9513" y="4332607"/>
            <a:ext cx="3524856" cy="577323"/>
          </a:xfrm>
        </p:spPr>
        <p:txBody>
          <a:bodyPr/>
          <a:lstStyle/>
          <a:p>
            <a:r>
              <a:rPr lang="ru-RU" dirty="0"/>
              <a:t>Американский учёный в области социальных, политических и экономических наук, нобелевский лауреат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503DA6C9-01EA-FEF8-0AA6-B5C959F8E2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19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78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8D7DA-60B9-089B-7861-38B1B640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172D6-42E4-BBD0-10FA-AAC6425F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wrap="none"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ДЕНИС </a:t>
            </a:r>
            <a:r>
              <a:rPr lang="ru-RU" dirty="0">
                <a:solidFill>
                  <a:schemeClr val="tx1"/>
                </a:solidFill>
              </a:rPr>
              <a:t>КАМИНСКИЙ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A7B87D38-77CF-1A70-8E00-2845B372E3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25F25ED-6B42-B5F1-C245-247F38ECEFBB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3">
            <a:extLst>
              <a:ext uri="{FF2B5EF4-FFF2-40B4-BE49-F238E27FC236}">
                <a16:creationId xmlns:a16="http://schemas.microsoft.com/office/drawing/2014/main" id="{EBCC3FFA-66BF-7BB8-DA73-16E17F8C51FF}"/>
              </a:ext>
            </a:extLst>
          </p:cNvPr>
          <p:cNvSpPr txBox="1">
            <a:spLocks/>
          </p:cNvSpPr>
          <p:nvPr/>
        </p:nvSpPr>
        <p:spPr>
          <a:xfrm>
            <a:off x="2473304" y="2448537"/>
            <a:ext cx="1045029" cy="246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С 04.2005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9E766CCB-ADD0-C086-13F0-A53BCB8B8578}"/>
              </a:ext>
            </a:extLst>
          </p:cNvPr>
          <p:cNvSpPr txBox="1">
            <a:spLocks/>
          </p:cNvSpPr>
          <p:nvPr/>
        </p:nvSpPr>
        <p:spPr>
          <a:xfrm>
            <a:off x="442913" y="1746829"/>
            <a:ext cx="1528762" cy="19626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Образование</a:t>
            </a:r>
            <a:endParaRPr lang="en" sz="180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E45F3A22-D02B-D894-7C8F-80F42EC9E170}"/>
              </a:ext>
            </a:extLst>
          </p:cNvPr>
          <p:cNvSpPr txBox="1">
            <a:spLocks/>
          </p:cNvSpPr>
          <p:nvPr/>
        </p:nvSpPr>
        <p:spPr>
          <a:xfrm>
            <a:off x="442913" y="2448537"/>
            <a:ext cx="1528762" cy="19626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Опыт работы</a:t>
            </a:r>
            <a:endParaRPr lang="en" sz="180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37285-3E24-56B1-8E48-0BDFC1BD1C32}"/>
              </a:ext>
            </a:extLst>
          </p:cNvPr>
          <p:cNvSpPr txBox="1"/>
          <p:nvPr/>
        </p:nvSpPr>
        <p:spPr>
          <a:xfrm>
            <a:off x="2473305" y="1746829"/>
            <a:ext cx="9199582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Московский государственный университет им. М.В. Ломоносова, экономический факультет: </a:t>
            </a:r>
            <a:b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бакалавр экономики, магистр экономики, кандидат экономических наук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0BCC5E87-7D93-2FAD-41CC-1BC71AC63B22}"/>
              </a:ext>
            </a:extLst>
          </p:cNvPr>
          <p:cNvSpPr txBox="1">
            <a:spLocks/>
          </p:cNvSpPr>
          <p:nvPr/>
        </p:nvSpPr>
        <p:spPr>
          <a:xfrm>
            <a:off x="2473304" y="2983942"/>
            <a:ext cx="1045029" cy="246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С 09.2003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19D167F4-358F-B7CE-5015-0D97C8A4C5EB}"/>
              </a:ext>
            </a:extLst>
          </p:cNvPr>
          <p:cNvSpPr txBox="1">
            <a:spLocks/>
          </p:cNvSpPr>
          <p:nvPr/>
        </p:nvSpPr>
        <p:spPr>
          <a:xfrm>
            <a:off x="2473304" y="4430285"/>
            <a:ext cx="1045029" cy="24621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Ранее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42BBB2-8965-24AB-6B2F-5A568E96A808}"/>
              </a:ext>
            </a:extLst>
          </p:cNvPr>
          <p:cNvSpPr txBox="1"/>
          <p:nvPr/>
        </p:nvSpPr>
        <p:spPr>
          <a:xfrm>
            <a:off x="2473304" y="5544242"/>
            <a:ext cx="9199581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Регулярные выступления в качестве эксперта в ведущих СМИ и на мероприятиях по вопросам управления персоналом и развития бренда работодателя. Член жюри премии </a:t>
            </a:r>
            <a:r>
              <a:rPr lang="en" sz="1400" dirty="0">
                <a:latin typeface="Inter" panose="02000503000000020004" pitchFamily="2" charset="0"/>
                <a:ea typeface="Inter" panose="02000503000000020004" pitchFamily="2" charset="0"/>
              </a:rPr>
              <a:t>Silver Mercury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81797F-D14E-D294-79BD-D810E5E0AD9A}"/>
              </a:ext>
            </a:extLst>
          </p:cNvPr>
          <p:cNvSpPr txBox="1"/>
          <p:nvPr/>
        </p:nvSpPr>
        <p:spPr>
          <a:xfrm>
            <a:off x="3736022" y="2442778"/>
            <a:ext cx="7936865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Партнер и основатель компании </a:t>
            </a:r>
            <a:r>
              <a:rPr lang="en" sz="1400" b="1" dirty="0" err="1">
                <a:latin typeface="Inter" panose="02000503000000020004" pitchFamily="2" charset="0"/>
                <a:ea typeface="Inter" panose="02000503000000020004" pitchFamily="2" charset="0"/>
              </a:rPr>
              <a:t>FutureToday</a:t>
            </a:r>
            <a:r>
              <a:rPr lang="en" sz="1400" dirty="0">
                <a:latin typeface="Inter" panose="02000503000000020004" pitchFamily="2" charset="0"/>
                <a:ea typeface="Inter" panose="02000503000000020004" pitchFamily="2" charset="0"/>
              </a:rPr>
              <a:t>, 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ведущей компании на рынке услуг по развитию бренда работодателя и работе с молодыми специалистами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E0D95C-2C41-8F40-9E1A-049C43EB1DDD}"/>
              </a:ext>
            </a:extLst>
          </p:cNvPr>
          <p:cNvSpPr txBox="1"/>
          <p:nvPr/>
        </p:nvSpPr>
        <p:spPr>
          <a:xfrm>
            <a:off x="3736022" y="2983943"/>
            <a:ext cx="7936865" cy="12926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Преподаватель экономического факультета </a:t>
            </a:r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МГУ им. </a:t>
            </a:r>
            <a:r>
              <a:rPr lang="ru-RU" sz="1400" b="1" dirty="0" err="1">
                <a:latin typeface="Inter" panose="02000503000000020004" pitchFamily="2" charset="0"/>
                <a:ea typeface="Inter" panose="02000503000000020004" pitchFamily="2" charset="0"/>
              </a:rPr>
              <a:t>М.В.Ломоносова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, дисциплины «Управление маркетингом </a:t>
            </a:r>
            <a:r>
              <a:rPr lang="en" sz="1400" dirty="0">
                <a:latin typeface="Inter" panose="02000503000000020004" pitchFamily="2" charset="0"/>
                <a:ea typeface="Inter" panose="02000503000000020004" pitchFamily="2" charset="0"/>
              </a:rPr>
              <a:t>I», «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Управление маркетингом </a:t>
            </a:r>
            <a:r>
              <a:rPr lang="en" sz="1400" dirty="0">
                <a:latin typeface="Inter" panose="02000503000000020004" pitchFamily="2" charset="0"/>
                <a:ea typeface="Inter" panose="02000503000000020004" pitchFamily="2" charset="0"/>
              </a:rPr>
              <a:t>II», «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Управление брендом работодателя» в магистратуре, блоки в международной программе «</a:t>
            </a:r>
            <a:r>
              <a:rPr lang="en" sz="1400" dirty="0">
                <a:latin typeface="Inter" panose="02000503000000020004" pitchFamily="2" charset="0"/>
                <a:ea typeface="Inter" panose="02000503000000020004" pitchFamily="2" charset="0"/>
              </a:rPr>
              <a:t>Doing business in Russia» 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и программы </a:t>
            </a:r>
            <a:r>
              <a:rPr lang="en" sz="1400" dirty="0">
                <a:latin typeface="Inter" panose="02000503000000020004" pitchFamily="2" charset="0"/>
                <a:ea typeface="Inter" panose="02000503000000020004" pitchFamily="2" charset="0"/>
              </a:rPr>
              <a:t>executive MBA 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для победителей конкурса «Лидеры России», специальных корпоративных программах. Неоднократно в списке лучших преподавателей по опросу студентов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4D3EAA-86C7-40A2-B891-3E94B0010A0E}"/>
              </a:ext>
            </a:extLst>
          </p:cNvPr>
          <p:cNvSpPr txBox="1"/>
          <p:nvPr/>
        </p:nvSpPr>
        <p:spPr>
          <a:xfrm>
            <a:off x="3736022" y="4430286"/>
            <a:ext cx="7936865" cy="86177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Сопредседатель международной сети агентств в области управления брендом работодателя </a:t>
            </a:r>
            <a:r>
              <a:rPr lang="en" sz="1400" b="1" dirty="0">
                <a:latin typeface="Inter" panose="02000503000000020004" pitchFamily="2" charset="0"/>
                <a:ea typeface="Inter" panose="02000503000000020004" pitchFamily="2" charset="0"/>
              </a:rPr>
              <a:t>OneAgent Global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. Преподаватель программы «Развитие бренда работодателя» в </a:t>
            </a:r>
            <a:r>
              <a:rPr lang="en" sz="1400" b="1" dirty="0">
                <a:latin typeface="Inter" panose="02000503000000020004" pitchFamily="2" charset="0"/>
                <a:ea typeface="Inter" panose="02000503000000020004" pitchFamily="2" charset="0"/>
              </a:rPr>
              <a:t>Universal University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. Коуч и преподаватель </a:t>
            </a:r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Стартап Академии Сколково</a:t>
            </a:r>
            <a:r>
              <a:rPr lang="ru-RU" sz="1400" dirty="0">
                <a:latin typeface="Inter" panose="02000503000000020004" pitchFamily="2" charset="0"/>
                <a:ea typeface="Inter" panose="02000503000000020004" pitchFamily="2" charset="0"/>
              </a:rPr>
              <a:t>, руководитель комитета по рекрутменту </a:t>
            </a:r>
            <a:r>
              <a:rPr lang="ru-RU" sz="1400" b="1" dirty="0">
                <a:latin typeface="Inter" panose="02000503000000020004" pitchFamily="2" charset="0"/>
                <a:ea typeface="Inter" panose="02000503000000020004" pitchFamily="2" charset="0"/>
              </a:rPr>
              <a:t>Ассоциации Европейского бизнеса</a:t>
            </a:r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17ABCFCD-D393-4027-6EAC-6B558AB77EEA}"/>
              </a:ext>
            </a:extLst>
          </p:cNvPr>
          <p:cNvSpPr txBox="1">
            <a:spLocks/>
          </p:cNvSpPr>
          <p:nvPr/>
        </p:nvSpPr>
        <p:spPr>
          <a:xfrm>
            <a:off x="442913" y="5544242"/>
            <a:ext cx="1528762" cy="19626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А также</a:t>
            </a:r>
            <a:endParaRPr lang="en" sz="180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015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0D2F2-1940-21C6-23FB-E10CE256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0F3D0AFD-20C4-949F-3F7C-CB5BC07624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20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CE1AE64-CFA4-BB09-62AD-B4BCE24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/>
              <a:t>КАК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ПРИВЛЕКАТЬ БОЛЬШЕ ОТКЛИКОВ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БЕЗ РОСТА БЮДЖЕТА?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FF958B-32D9-25C5-D557-8E39A3523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20027">
            <a:off x="1659368" y="1790174"/>
            <a:ext cx="1480409" cy="1360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EEFF59-7F82-B21B-E6F1-0519E012A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5658">
            <a:off x="9041043" y="1673037"/>
            <a:ext cx="889114" cy="12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61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A2B57-C4A1-1861-97E9-A92AE1901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854EA5A-EC32-9D8F-607A-70A9D2A9A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914650"/>
            <a:ext cx="11328000" cy="14594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ОДИН ИЗ СПОСОБОВ – </a:t>
            </a:r>
            <a:br>
              <a:rPr lang="ru-RU" dirty="0"/>
            </a:br>
            <a:r>
              <a:rPr lang="ru-RU" dirty="0"/>
              <a:t>СЕГМЕНТИРОВАННЫЕ КОММУНИКАЦИИ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95E4FAF1-0E15-A8B3-D1A6-88F0359E2C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21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2E68A6-7030-99D4-5911-238C76FD4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12447">
            <a:off x="9524762" y="1557195"/>
            <a:ext cx="377712" cy="11730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5B2F91-4CA1-1DF2-7D8D-19C8E406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087553" flipH="1">
            <a:off x="2073020" y="1135079"/>
            <a:ext cx="621446" cy="192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AC88D-D1C6-EE68-7FF7-7C18319EE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AECB90E5-6A6B-94BE-D255-2E5F17FA18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9A302061-7610-A28C-8ED6-31D20A0CD484}"/>
              </a:ext>
            </a:extLst>
          </p:cNvPr>
          <p:cNvSpPr txBox="1">
            <a:spLocks/>
          </p:cNvSpPr>
          <p:nvPr/>
        </p:nvSpPr>
        <p:spPr>
          <a:xfrm>
            <a:off x="442914" y="3589096"/>
            <a:ext cx="5437086" cy="1260475"/>
          </a:xfrm>
          <a:prstGeom prst="rect">
            <a:avLst/>
          </a:prstGeom>
        </p:spPr>
        <p:txBody>
          <a:bodyPr vert="horz"/>
          <a:lstStyle>
            <a:lvl1pPr marL="0" indent="0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</a:rPr>
              <a:t>Охват </a:t>
            </a:r>
            <a:r>
              <a:rPr kumimoji="0" lang="ru-R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– количественный показатель ваших коммуникаций, например, количество уникальных кандидатов, увидевших ваше сообщение</a:t>
            </a: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.</a:t>
            </a:r>
            <a:endParaRPr kumimoji="0" lang="ru-RU" sz="20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D09CD0B3-13A6-1FBF-3D1B-3B2565955D86}"/>
              </a:ext>
            </a:extLst>
          </p:cNvPr>
          <p:cNvSpPr/>
          <p:nvPr/>
        </p:nvSpPr>
        <p:spPr>
          <a:xfrm>
            <a:off x="442913" y="864486"/>
            <a:ext cx="5217584" cy="749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Эффект от коммуникации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DE4F12E4-4EA6-FB20-D5F4-2E5BD5F4F156}"/>
              </a:ext>
            </a:extLst>
          </p:cNvPr>
          <p:cNvSpPr/>
          <p:nvPr/>
        </p:nvSpPr>
        <p:spPr>
          <a:xfrm>
            <a:off x="6498717" y="864486"/>
            <a:ext cx="1854238" cy="7493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Охват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8E06B0F9-4553-FA64-A639-4F45994F5A16}"/>
              </a:ext>
            </a:extLst>
          </p:cNvPr>
          <p:cNvSpPr/>
          <p:nvPr/>
        </p:nvSpPr>
        <p:spPr>
          <a:xfrm>
            <a:off x="9191175" y="864486"/>
            <a:ext cx="2557913" cy="7493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Конверсия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EBDA885B-CF60-20AC-49F6-9B4079894C87}"/>
              </a:ext>
            </a:extLst>
          </p:cNvPr>
          <p:cNvSpPr txBox="1">
            <a:spLocks/>
          </p:cNvSpPr>
          <p:nvPr/>
        </p:nvSpPr>
        <p:spPr>
          <a:xfrm>
            <a:off x="5660497" y="864486"/>
            <a:ext cx="838220" cy="7493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A7B2BE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=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B2841DC4-DA0B-947A-D39C-7D079E942C93}"/>
              </a:ext>
            </a:extLst>
          </p:cNvPr>
          <p:cNvSpPr txBox="1">
            <a:spLocks/>
          </p:cNvSpPr>
          <p:nvPr/>
        </p:nvSpPr>
        <p:spPr>
          <a:xfrm>
            <a:off x="8352955" y="864486"/>
            <a:ext cx="838220" cy="7493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A7B2BE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B3FA8669-3008-4448-FD79-1AC39E7BD939}"/>
              </a:ext>
            </a:extLst>
          </p:cNvPr>
          <p:cNvSpPr txBox="1">
            <a:spLocks/>
          </p:cNvSpPr>
          <p:nvPr/>
        </p:nvSpPr>
        <p:spPr>
          <a:xfrm>
            <a:off x="6311999" y="3589096"/>
            <a:ext cx="5437669" cy="2180452"/>
          </a:xfrm>
          <a:prstGeom prst="rect">
            <a:avLst/>
          </a:prstGeom>
        </p:spPr>
        <p:txBody>
          <a:bodyPr vert="horz"/>
          <a:lstStyle>
            <a:lvl1pPr marL="0" indent="0" algn="l" defTabSz="91421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66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2771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599880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6989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097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206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314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423" indent="-228554" algn="l" defTabSz="91421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21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</a:rPr>
              <a:t>Конверсия</a:t>
            </a:r>
            <a:r>
              <a:rPr kumimoji="0" lang="ru-R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 – качественный показатель ваших коммуникаций, который говорит нам о том, насколько наша коммуникация привела </a:t>
            </a:r>
            <a:br>
              <a:rPr kumimoji="0" lang="ru-R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0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к желаемому действию целевой аудитории, например, к найму, отклику на вакансию или лайку поста.</a:t>
            </a:r>
          </a:p>
        </p:txBody>
      </p:sp>
    </p:spTree>
    <p:extLst>
      <p:ext uri="{BB962C8B-B14F-4D97-AF65-F5344CB8AC3E}">
        <p14:creationId xmlns:p14="http://schemas.microsoft.com/office/powerpoint/2010/main" val="2053106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A252-4817-3601-5091-EC7CCCAB0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3CFDC-88AA-AE98-88A9-1A73C3AD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О РОЛИ </a:t>
            </a:r>
            <a:r>
              <a:rPr lang="ru-RU" dirty="0">
                <a:solidFill>
                  <a:schemeClr val="accent1"/>
                </a:solidFill>
              </a:rPr>
              <a:t>ХОРОШЕГО СООБЩЕНИЯ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787DFE52-72C1-B6BC-66AB-19D31CF8B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C6C6A9C-C3CA-506E-5A05-E39CC60A65AC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FD8A42C8-5CB3-63B3-AC85-EA24162730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682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Как увеличить число откликов в два раза?</a:t>
            </a:r>
          </a:p>
        </p:txBody>
      </p:sp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673B0B37-BE21-86F3-AA1B-9EBBBAD8BD8A}"/>
              </a:ext>
            </a:extLst>
          </p:cNvPr>
          <p:cNvSpPr/>
          <p:nvPr/>
        </p:nvSpPr>
        <p:spPr>
          <a:xfrm>
            <a:off x="2279576" y="3873226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14" name="Прямоугольник с двумя скругленными соседними углами 13">
            <a:extLst>
              <a:ext uri="{FF2B5EF4-FFF2-40B4-BE49-F238E27FC236}">
                <a16:creationId xmlns:a16="http://schemas.microsoft.com/office/drawing/2014/main" id="{7BCB962E-F251-5F99-1978-04B7930A891B}"/>
              </a:ext>
            </a:extLst>
          </p:cNvPr>
          <p:cNvSpPr/>
          <p:nvPr/>
        </p:nvSpPr>
        <p:spPr>
          <a:xfrm>
            <a:off x="2279576" y="3294301"/>
            <a:ext cx="2016224" cy="578925"/>
          </a:xfrm>
          <a:prstGeom prst="round2SameRect">
            <a:avLst>
              <a:gd name="adj1" fmla="val 29405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sp>
        <p:nvSpPr>
          <p:cNvPr id="15" name="Левая фигурная скобка 24">
            <a:extLst>
              <a:ext uri="{FF2B5EF4-FFF2-40B4-BE49-F238E27FC236}">
                <a16:creationId xmlns:a16="http://schemas.microsoft.com/office/drawing/2014/main" id="{8B36F65E-A7B8-B7DD-8797-65B244A37E43}"/>
              </a:ext>
            </a:extLst>
          </p:cNvPr>
          <p:cNvSpPr/>
          <p:nvPr/>
        </p:nvSpPr>
        <p:spPr>
          <a:xfrm>
            <a:off x="1955540" y="3294301"/>
            <a:ext cx="216024" cy="2894625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9D8B67-1A39-4749-A3BB-B82E9417D913}"/>
              </a:ext>
            </a:extLst>
          </p:cNvPr>
          <p:cNvSpPr txBox="1"/>
          <p:nvPr/>
        </p:nvSpPr>
        <p:spPr>
          <a:xfrm>
            <a:off x="4583832" y="3366763"/>
            <a:ext cx="96500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Расходы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на контент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4A6706-6229-A593-0E2B-94B6C2A87029}"/>
              </a:ext>
            </a:extLst>
          </p:cNvPr>
          <p:cNvSpPr txBox="1"/>
          <p:nvPr/>
        </p:nvSpPr>
        <p:spPr>
          <a:xfrm>
            <a:off x="4583832" y="4818556"/>
            <a:ext cx="11156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Закупка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размещений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32FABA-56BB-E6B9-45FF-1D2B58A2BBD5}"/>
              </a:ext>
            </a:extLst>
          </p:cNvPr>
          <p:cNvSpPr txBox="1"/>
          <p:nvPr/>
        </p:nvSpPr>
        <p:spPr>
          <a:xfrm>
            <a:off x="432000" y="4449225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100%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5E2A9-D23F-1429-746D-4829DBF2C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773F2-E660-AC5D-2A2A-03095A6E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О РОЛИ </a:t>
            </a:r>
            <a:r>
              <a:rPr lang="ru-RU" dirty="0">
                <a:solidFill>
                  <a:schemeClr val="accent1"/>
                </a:solidFill>
              </a:rPr>
              <a:t>ХОРОШЕГО СООБЩЕНИЯ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86A044DE-47E0-DF4B-848B-888197B941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6E1C3A9-6F0A-FA28-CF9F-243DC36AD5EA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09847981-CD46-3004-832A-2ABB419FD6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Как увеличить число откликов в два раза?</a:t>
            </a:r>
          </a:p>
        </p:txBody>
      </p:sp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2702B347-6617-1330-1967-5A7DC6269F46}"/>
              </a:ext>
            </a:extLst>
          </p:cNvPr>
          <p:cNvSpPr/>
          <p:nvPr/>
        </p:nvSpPr>
        <p:spPr>
          <a:xfrm>
            <a:off x="2279576" y="3876149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14" name="Прямоугольник с двумя скругленными соседними углами 13">
            <a:extLst>
              <a:ext uri="{FF2B5EF4-FFF2-40B4-BE49-F238E27FC236}">
                <a16:creationId xmlns:a16="http://schemas.microsoft.com/office/drawing/2014/main" id="{6E2CB169-C18F-E48A-07A1-E0B093F25B4B}"/>
              </a:ext>
            </a:extLst>
          </p:cNvPr>
          <p:cNvSpPr/>
          <p:nvPr/>
        </p:nvSpPr>
        <p:spPr>
          <a:xfrm>
            <a:off x="2279576" y="3294301"/>
            <a:ext cx="2016224" cy="578925"/>
          </a:xfrm>
          <a:prstGeom prst="round2SameRect">
            <a:avLst>
              <a:gd name="adj1" fmla="val 29405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sp>
        <p:nvSpPr>
          <p:cNvPr id="15" name="Левая фигурная скобка 24">
            <a:extLst>
              <a:ext uri="{FF2B5EF4-FFF2-40B4-BE49-F238E27FC236}">
                <a16:creationId xmlns:a16="http://schemas.microsoft.com/office/drawing/2014/main" id="{A784C6F7-DDB8-6D39-691D-3CA979440224}"/>
              </a:ext>
            </a:extLst>
          </p:cNvPr>
          <p:cNvSpPr/>
          <p:nvPr/>
        </p:nvSpPr>
        <p:spPr>
          <a:xfrm>
            <a:off x="1955540" y="3294301"/>
            <a:ext cx="216024" cy="2894625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A1478-7EDB-4962-D211-CA26566BEA2B}"/>
              </a:ext>
            </a:extLst>
          </p:cNvPr>
          <p:cNvSpPr txBox="1"/>
          <p:nvPr/>
        </p:nvSpPr>
        <p:spPr>
          <a:xfrm>
            <a:off x="432000" y="4449225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100%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8255C6-6E34-FEA9-44BD-E81F206E3199}"/>
              </a:ext>
            </a:extLst>
          </p:cNvPr>
          <p:cNvSpPr txBox="1"/>
          <p:nvPr/>
        </p:nvSpPr>
        <p:spPr>
          <a:xfrm>
            <a:off x="4583832" y="3366763"/>
            <a:ext cx="96500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Расходы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на контент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854939-335C-7BFA-DA84-2B05D75049EE}"/>
              </a:ext>
            </a:extLst>
          </p:cNvPr>
          <p:cNvSpPr txBox="1"/>
          <p:nvPr/>
        </p:nvSpPr>
        <p:spPr>
          <a:xfrm>
            <a:off x="4583832" y="4818556"/>
            <a:ext cx="11156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Закупка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размещений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FB62F9-B05A-8E79-292F-B79ACC185E6C}"/>
              </a:ext>
            </a:extLst>
          </p:cNvPr>
          <p:cNvSpPr txBox="1"/>
          <p:nvPr/>
        </p:nvSpPr>
        <p:spPr>
          <a:xfrm>
            <a:off x="442913" y="2167777"/>
            <a:ext cx="461504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Можно удвоить бюджет на закупку размещений</a:t>
            </a:r>
          </a:p>
        </p:txBody>
      </p:sp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9887E4CC-0997-F55A-9A8C-4D4F350F67F6}"/>
              </a:ext>
            </a:extLst>
          </p:cNvPr>
          <p:cNvSpPr/>
          <p:nvPr/>
        </p:nvSpPr>
        <p:spPr>
          <a:xfrm>
            <a:off x="8981652" y="3873226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3317C57E-3145-58DE-D049-AE4820CE6EC8}"/>
              </a:ext>
            </a:extLst>
          </p:cNvPr>
          <p:cNvSpPr/>
          <p:nvPr/>
        </p:nvSpPr>
        <p:spPr>
          <a:xfrm>
            <a:off x="8981652" y="3294301"/>
            <a:ext cx="2016224" cy="5789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sp>
        <p:nvSpPr>
          <p:cNvPr id="11" name="Прямоугольник с двумя скругленными соседними углами 10">
            <a:extLst>
              <a:ext uri="{FF2B5EF4-FFF2-40B4-BE49-F238E27FC236}">
                <a16:creationId xmlns:a16="http://schemas.microsoft.com/office/drawing/2014/main" id="{89F6E9E5-5B48-2C46-AFA6-C90EDD4D801A}"/>
              </a:ext>
            </a:extLst>
          </p:cNvPr>
          <p:cNvSpPr/>
          <p:nvPr/>
        </p:nvSpPr>
        <p:spPr>
          <a:xfrm>
            <a:off x="8981652" y="975486"/>
            <a:ext cx="2016224" cy="2315701"/>
          </a:xfrm>
          <a:prstGeom prst="round2SameRect">
            <a:avLst>
              <a:gd name="adj1" fmla="val 8384"/>
              <a:gd name="adj2" fmla="val 0"/>
            </a:avLst>
          </a:prstGeom>
          <a:solidFill>
            <a:schemeClr val="accent4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A466B08-1E2E-2FA6-A677-F62D6A3FC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90083" flipH="1">
            <a:off x="10430057" y="3204816"/>
            <a:ext cx="1351659" cy="7578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8BE32E-8449-D52E-57A9-2C6F3CD68CDB}"/>
              </a:ext>
            </a:extLst>
          </p:cNvPr>
          <p:cNvSpPr txBox="1"/>
          <p:nvPr/>
        </p:nvSpPr>
        <p:spPr>
          <a:xfrm>
            <a:off x="11365040" y="3476041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Х2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  <p:sp>
        <p:nvSpPr>
          <p:cNvPr id="17" name="Левая фигурная скобка 24">
            <a:extLst>
              <a:ext uri="{FF2B5EF4-FFF2-40B4-BE49-F238E27FC236}">
                <a16:creationId xmlns:a16="http://schemas.microsoft.com/office/drawing/2014/main" id="{F6065788-F0EF-7EAB-D643-1C8003419EC9}"/>
              </a:ext>
            </a:extLst>
          </p:cNvPr>
          <p:cNvSpPr/>
          <p:nvPr/>
        </p:nvSpPr>
        <p:spPr>
          <a:xfrm>
            <a:off x="8613917" y="975487"/>
            <a:ext cx="216024" cy="5213440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F4A491-389D-1045-82F4-9A65FA47AF18}"/>
              </a:ext>
            </a:extLst>
          </p:cNvPr>
          <p:cNvSpPr txBox="1"/>
          <p:nvPr/>
        </p:nvSpPr>
        <p:spPr>
          <a:xfrm>
            <a:off x="7090377" y="3291187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180%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912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9C75F-BFDA-2BE5-5577-58EEB1C8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FD1A9-0829-7FF1-00DF-CEBD59EF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О РОЛИ </a:t>
            </a:r>
            <a:r>
              <a:rPr lang="ru-RU" dirty="0">
                <a:solidFill>
                  <a:schemeClr val="accent1"/>
                </a:solidFill>
              </a:rPr>
              <a:t>ХОРОШЕГО СООБЩЕНИЯ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3F26EF3F-A94A-9814-6F62-23B345B0F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17A900F-EDDC-0B6D-3955-23994E1C51CF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6BCFCB18-67AA-B492-2601-202D761A5F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Как увеличить число откликов в два раза?</a:t>
            </a:r>
          </a:p>
        </p:txBody>
      </p:sp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7C059996-4D37-15C2-7C46-4558574EAF3D}"/>
              </a:ext>
            </a:extLst>
          </p:cNvPr>
          <p:cNvSpPr/>
          <p:nvPr/>
        </p:nvSpPr>
        <p:spPr>
          <a:xfrm>
            <a:off x="2279576" y="3876149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14" name="Прямоугольник с двумя скругленными соседними углами 13">
            <a:extLst>
              <a:ext uri="{FF2B5EF4-FFF2-40B4-BE49-F238E27FC236}">
                <a16:creationId xmlns:a16="http://schemas.microsoft.com/office/drawing/2014/main" id="{12A74480-74D1-88DA-27DC-D3AD63644423}"/>
              </a:ext>
            </a:extLst>
          </p:cNvPr>
          <p:cNvSpPr/>
          <p:nvPr/>
        </p:nvSpPr>
        <p:spPr>
          <a:xfrm>
            <a:off x="2279576" y="3294301"/>
            <a:ext cx="2016224" cy="578925"/>
          </a:xfrm>
          <a:prstGeom prst="round2SameRect">
            <a:avLst>
              <a:gd name="adj1" fmla="val 29405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sp>
        <p:nvSpPr>
          <p:cNvPr id="15" name="Левая фигурная скобка 24">
            <a:extLst>
              <a:ext uri="{FF2B5EF4-FFF2-40B4-BE49-F238E27FC236}">
                <a16:creationId xmlns:a16="http://schemas.microsoft.com/office/drawing/2014/main" id="{CC42B22C-25B7-1EAF-1885-A0E00D67583F}"/>
              </a:ext>
            </a:extLst>
          </p:cNvPr>
          <p:cNvSpPr/>
          <p:nvPr/>
        </p:nvSpPr>
        <p:spPr>
          <a:xfrm>
            <a:off x="1955540" y="3294301"/>
            <a:ext cx="216024" cy="2894625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DEC03F-F916-40D5-B2AE-4203FFEBE689}"/>
              </a:ext>
            </a:extLst>
          </p:cNvPr>
          <p:cNvSpPr txBox="1"/>
          <p:nvPr/>
        </p:nvSpPr>
        <p:spPr>
          <a:xfrm>
            <a:off x="432000" y="4449225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100%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E008EC-A903-81AB-C5EA-D10E96990FEF}"/>
              </a:ext>
            </a:extLst>
          </p:cNvPr>
          <p:cNvSpPr txBox="1"/>
          <p:nvPr/>
        </p:nvSpPr>
        <p:spPr>
          <a:xfrm>
            <a:off x="4583832" y="3366763"/>
            <a:ext cx="96500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Расходы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на контент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A055F-AF2F-7B23-3D63-6C1B298587ED}"/>
              </a:ext>
            </a:extLst>
          </p:cNvPr>
          <p:cNvSpPr txBox="1"/>
          <p:nvPr/>
        </p:nvSpPr>
        <p:spPr>
          <a:xfrm>
            <a:off x="4583832" y="4818556"/>
            <a:ext cx="11156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Закупка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размещений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8E8EC-2881-B3E0-D8CB-02D0A0C65E5A}"/>
              </a:ext>
            </a:extLst>
          </p:cNvPr>
          <p:cNvSpPr txBox="1"/>
          <p:nvPr/>
        </p:nvSpPr>
        <p:spPr>
          <a:xfrm>
            <a:off x="442913" y="2167777"/>
            <a:ext cx="461504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Можно удвоить бюджет на закупку размещений</a:t>
            </a:r>
          </a:p>
        </p:txBody>
      </p:sp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5B2291BA-CC5E-1211-8B1A-31819FC87AFF}"/>
              </a:ext>
            </a:extLst>
          </p:cNvPr>
          <p:cNvSpPr/>
          <p:nvPr/>
        </p:nvSpPr>
        <p:spPr>
          <a:xfrm>
            <a:off x="8981652" y="3873226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D5705921-B80F-458E-136A-CB21567C0725}"/>
              </a:ext>
            </a:extLst>
          </p:cNvPr>
          <p:cNvSpPr/>
          <p:nvPr/>
        </p:nvSpPr>
        <p:spPr>
          <a:xfrm>
            <a:off x="8981652" y="3294301"/>
            <a:ext cx="2016224" cy="5789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81CAED-41D9-ECFA-A9E5-0DAFA6E53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90083" flipH="1">
            <a:off x="10734501" y="3060377"/>
            <a:ext cx="769083" cy="431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6FD146-17F6-9CE2-BECD-10E9C2B69A9E}"/>
              </a:ext>
            </a:extLst>
          </p:cNvPr>
          <p:cNvSpPr txBox="1"/>
          <p:nvPr/>
        </p:nvSpPr>
        <p:spPr>
          <a:xfrm>
            <a:off x="11365040" y="3183465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Х2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  <p:sp>
        <p:nvSpPr>
          <p:cNvPr id="17" name="Левая фигурная скобка 24">
            <a:extLst>
              <a:ext uri="{FF2B5EF4-FFF2-40B4-BE49-F238E27FC236}">
                <a16:creationId xmlns:a16="http://schemas.microsoft.com/office/drawing/2014/main" id="{189AC4CD-2E04-C3D0-5652-15D8EA515725}"/>
              </a:ext>
            </a:extLst>
          </p:cNvPr>
          <p:cNvSpPr/>
          <p:nvPr/>
        </p:nvSpPr>
        <p:spPr>
          <a:xfrm>
            <a:off x="8613917" y="2708673"/>
            <a:ext cx="216024" cy="3480253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C2405-0E3D-EB9E-A489-0ACE47BD399B}"/>
              </a:ext>
            </a:extLst>
          </p:cNvPr>
          <p:cNvSpPr txBox="1"/>
          <p:nvPr/>
        </p:nvSpPr>
        <p:spPr>
          <a:xfrm>
            <a:off x="7090377" y="4156411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120%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D1305-1743-1018-63D1-1504395E7F6B}"/>
              </a:ext>
            </a:extLst>
          </p:cNvPr>
          <p:cNvSpPr txBox="1"/>
          <p:nvPr/>
        </p:nvSpPr>
        <p:spPr>
          <a:xfrm>
            <a:off x="442913" y="2589018"/>
            <a:ext cx="749884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Можно удвоить эффективность контента (в том числе, за счет сегментирования)</a:t>
            </a:r>
          </a:p>
        </p:txBody>
      </p:sp>
      <p:sp>
        <p:nvSpPr>
          <p:cNvPr id="19" name="Прямоугольник с двумя скругленными соседними углами 18">
            <a:extLst>
              <a:ext uri="{FF2B5EF4-FFF2-40B4-BE49-F238E27FC236}">
                <a16:creationId xmlns:a16="http://schemas.microsoft.com/office/drawing/2014/main" id="{B6C180AE-E6E8-B99C-C863-35628FA4925C}"/>
              </a:ext>
            </a:extLst>
          </p:cNvPr>
          <p:cNvSpPr/>
          <p:nvPr/>
        </p:nvSpPr>
        <p:spPr>
          <a:xfrm>
            <a:off x="8981652" y="2708674"/>
            <a:ext cx="2016224" cy="585627"/>
          </a:xfrm>
          <a:prstGeom prst="round2SameRect">
            <a:avLst>
              <a:gd name="adj1" fmla="val 26620"/>
              <a:gd name="adj2" fmla="val 0"/>
            </a:avLst>
          </a:prstGeom>
          <a:solidFill>
            <a:schemeClr val="accent4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</p:spTree>
    <p:extLst>
      <p:ext uri="{BB962C8B-B14F-4D97-AF65-F5344CB8AC3E}">
        <p14:creationId xmlns:p14="http://schemas.microsoft.com/office/powerpoint/2010/main" val="2042760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B06F8-8AFD-143C-7839-D26763220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C3699-D805-BBAA-25E8-208268A9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О РОЛИ </a:t>
            </a:r>
            <a:r>
              <a:rPr lang="ru-RU" dirty="0">
                <a:solidFill>
                  <a:schemeClr val="accent1"/>
                </a:solidFill>
              </a:rPr>
              <a:t>ХОРОШЕГО СООБЩЕНИЯ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D70AF688-FBFF-31EA-AD5A-9C965A8A1F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75C6A5E8-605A-9415-B4DB-E76FFEEFEF8D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DB54ADB8-F810-D5AF-DF8A-4BD5341E7C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Как увеличить число откликов в два раза?</a:t>
            </a:r>
          </a:p>
        </p:txBody>
      </p:sp>
      <p:sp>
        <p:nvSpPr>
          <p:cNvPr id="9" name="Прямоугольник с двумя скругленными соседними углами 8">
            <a:extLst>
              <a:ext uri="{FF2B5EF4-FFF2-40B4-BE49-F238E27FC236}">
                <a16:creationId xmlns:a16="http://schemas.microsoft.com/office/drawing/2014/main" id="{5F0FA1E4-9836-A739-B153-A425A8C10DA2}"/>
              </a:ext>
            </a:extLst>
          </p:cNvPr>
          <p:cNvSpPr/>
          <p:nvPr/>
        </p:nvSpPr>
        <p:spPr>
          <a:xfrm>
            <a:off x="2323275" y="3873226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10" name="Прямоугольник с двумя скругленными соседними углами 9">
            <a:extLst>
              <a:ext uri="{FF2B5EF4-FFF2-40B4-BE49-F238E27FC236}">
                <a16:creationId xmlns:a16="http://schemas.microsoft.com/office/drawing/2014/main" id="{0C004159-75CF-ED44-C3D0-D3183C3F869C}"/>
              </a:ext>
            </a:extLst>
          </p:cNvPr>
          <p:cNvSpPr/>
          <p:nvPr/>
        </p:nvSpPr>
        <p:spPr>
          <a:xfrm>
            <a:off x="2323275" y="3294301"/>
            <a:ext cx="2016224" cy="5789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57FFD1-E9F2-B0EE-9543-C3B59646B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90083" flipH="1">
            <a:off x="4076124" y="3060377"/>
            <a:ext cx="769083" cy="4312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8B021E-BB4F-0E15-EF52-E279BEFDDDB5}"/>
              </a:ext>
            </a:extLst>
          </p:cNvPr>
          <p:cNvSpPr txBox="1"/>
          <p:nvPr/>
        </p:nvSpPr>
        <p:spPr>
          <a:xfrm>
            <a:off x="4706663" y="3183465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Х2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  <p:sp>
        <p:nvSpPr>
          <p:cNvPr id="17" name="Левая фигурная скобка 24">
            <a:extLst>
              <a:ext uri="{FF2B5EF4-FFF2-40B4-BE49-F238E27FC236}">
                <a16:creationId xmlns:a16="http://schemas.microsoft.com/office/drawing/2014/main" id="{6CFCE225-AC3C-C5FB-C66C-8D1A521DD5AC}"/>
              </a:ext>
            </a:extLst>
          </p:cNvPr>
          <p:cNvSpPr/>
          <p:nvPr/>
        </p:nvSpPr>
        <p:spPr>
          <a:xfrm>
            <a:off x="1955540" y="2708673"/>
            <a:ext cx="216024" cy="3480253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1EDD86-2B16-EF21-1850-923FF4E2199D}"/>
              </a:ext>
            </a:extLst>
          </p:cNvPr>
          <p:cNvSpPr txBox="1"/>
          <p:nvPr/>
        </p:nvSpPr>
        <p:spPr>
          <a:xfrm>
            <a:off x="432000" y="4156411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120%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9" name="Прямоугольник с двумя скругленными соседними углами 18">
            <a:extLst>
              <a:ext uri="{FF2B5EF4-FFF2-40B4-BE49-F238E27FC236}">
                <a16:creationId xmlns:a16="http://schemas.microsoft.com/office/drawing/2014/main" id="{A7A179D8-5124-5153-6F26-85031A84AB2D}"/>
              </a:ext>
            </a:extLst>
          </p:cNvPr>
          <p:cNvSpPr/>
          <p:nvPr/>
        </p:nvSpPr>
        <p:spPr>
          <a:xfrm>
            <a:off x="2323275" y="2708674"/>
            <a:ext cx="2016224" cy="585627"/>
          </a:xfrm>
          <a:prstGeom prst="round2SameRect">
            <a:avLst>
              <a:gd name="adj1" fmla="val 26620"/>
              <a:gd name="adj2" fmla="val 0"/>
            </a:avLst>
          </a:prstGeom>
          <a:solidFill>
            <a:schemeClr val="accent4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sp>
        <p:nvSpPr>
          <p:cNvPr id="11" name="Прямоугольник с двумя скругленными соседними углами 10">
            <a:extLst>
              <a:ext uri="{FF2B5EF4-FFF2-40B4-BE49-F238E27FC236}">
                <a16:creationId xmlns:a16="http://schemas.microsoft.com/office/drawing/2014/main" id="{A131A0D8-D189-AC54-0E0F-1223E74E0386}"/>
              </a:ext>
            </a:extLst>
          </p:cNvPr>
          <p:cNvSpPr/>
          <p:nvPr/>
        </p:nvSpPr>
        <p:spPr>
          <a:xfrm>
            <a:off x="8981652" y="3873226"/>
            <a:ext cx="2016224" cy="2315701"/>
          </a:xfrm>
          <a:prstGeom prst="round2SameRect">
            <a:avLst>
              <a:gd name="adj1" fmla="val 0"/>
              <a:gd name="adj2" fmla="val 8412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sp>
        <p:nvSpPr>
          <p:cNvPr id="20" name="Прямоугольник с двумя скругленными соседними углами 19">
            <a:extLst>
              <a:ext uri="{FF2B5EF4-FFF2-40B4-BE49-F238E27FC236}">
                <a16:creationId xmlns:a16="http://schemas.microsoft.com/office/drawing/2014/main" id="{52968D7C-A87B-BCEB-A4A3-BD4C8A06D534}"/>
              </a:ext>
            </a:extLst>
          </p:cNvPr>
          <p:cNvSpPr/>
          <p:nvPr/>
        </p:nvSpPr>
        <p:spPr>
          <a:xfrm>
            <a:off x="8981652" y="3294301"/>
            <a:ext cx="2016224" cy="57892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3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20%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(4 млн)</a:t>
            </a:r>
          </a:p>
        </p:txBody>
      </p:sp>
      <p:sp>
        <p:nvSpPr>
          <p:cNvPr id="23" name="Прямоугольник с двумя скругленными соседними углами 22">
            <a:extLst>
              <a:ext uri="{FF2B5EF4-FFF2-40B4-BE49-F238E27FC236}">
                <a16:creationId xmlns:a16="http://schemas.microsoft.com/office/drawing/2014/main" id="{C1A39D31-CD5F-52CC-C1C9-F4B8FACF17A7}"/>
              </a:ext>
            </a:extLst>
          </p:cNvPr>
          <p:cNvSpPr/>
          <p:nvPr/>
        </p:nvSpPr>
        <p:spPr>
          <a:xfrm>
            <a:off x="8981652" y="975486"/>
            <a:ext cx="2016224" cy="2315701"/>
          </a:xfrm>
          <a:prstGeom prst="round2SameRect">
            <a:avLst>
              <a:gd name="adj1" fmla="val 8384"/>
              <a:gd name="adj2" fmla="val 0"/>
            </a:avLst>
          </a:prstGeom>
          <a:solidFill>
            <a:schemeClr val="accent4"/>
          </a:solidFill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80%</a:t>
            </a:r>
            <a:r>
              <a:rPr lang="ru-RU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baseline="30000" dirty="0">
                <a:latin typeface="Inter" panose="02000503000000020004" pitchFamily="2" charset="0"/>
                <a:ea typeface="Inter" panose="02000503000000020004" pitchFamily="2" charset="0"/>
              </a:rPr>
              <a:t>(16 млн)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79F460-BAE3-A6BF-7E56-EC60120386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790083" flipH="1">
            <a:off x="10430057" y="3204816"/>
            <a:ext cx="1351659" cy="7578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938BF85-B089-20AC-0182-DDAC86D1301C}"/>
              </a:ext>
            </a:extLst>
          </p:cNvPr>
          <p:cNvSpPr txBox="1"/>
          <p:nvPr/>
        </p:nvSpPr>
        <p:spPr>
          <a:xfrm>
            <a:off x="11365040" y="3476041"/>
            <a:ext cx="30617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rPr>
              <a:t>Х2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  <p:sp>
        <p:nvSpPr>
          <p:cNvPr id="26" name="Левая фигурная скобка 24">
            <a:extLst>
              <a:ext uri="{FF2B5EF4-FFF2-40B4-BE49-F238E27FC236}">
                <a16:creationId xmlns:a16="http://schemas.microsoft.com/office/drawing/2014/main" id="{F371FE7B-87D5-BEAA-2E34-6F9C9EF8F924}"/>
              </a:ext>
            </a:extLst>
          </p:cNvPr>
          <p:cNvSpPr/>
          <p:nvPr/>
        </p:nvSpPr>
        <p:spPr>
          <a:xfrm>
            <a:off x="8613917" y="975487"/>
            <a:ext cx="216024" cy="5213440"/>
          </a:xfrm>
          <a:prstGeom prst="leftBrace">
            <a:avLst>
              <a:gd name="adj1" fmla="val 52710"/>
              <a:gd name="adj2" fmla="val 50000"/>
            </a:avLst>
          </a:prstGeom>
          <a:noFill/>
          <a:ln w="12700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99CA88-FCC4-1EC2-BCFC-B3B798454BCC}"/>
              </a:ext>
            </a:extLst>
          </p:cNvPr>
          <p:cNvSpPr txBox="1"/>
          <p:nvPr/>
        </p:nvSpPr>
        <p:spPr>
          <a:xfrm>
            <a:off x="7090377" y="3291187"/>
            <a:ext cx="15235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180% </a:t>
            </a:r>
            <a:br>
              <a:rPr kumimoji="0" lang="ru-RU" sz="1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вашего бюджета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81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57D6F-F450-D0B8-A5E2-14BE089AF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83C184A-AC7A-8AEB-4764-014E72AB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/>
              <a:t>СООБЩЕНИЕ РАБОТАЕТ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НА РАЗНЫХ УРОВНЯХ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9E44248D-A543-B543-6179-31268B076B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4F05B7-3D9A-1107-24AF-E3A16A31C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2794" y="1359382"/>
            <a:ext cx="1683800" cy="15477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2B6DC66-480A-0F1A-F7D6-7836D2D28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70205" y="3865872"/>
            <a:ext cx="1832515" cy="179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44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BB6F2-6A79-8D9D-1B04-CA21E22E7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35A99-92CC-89D3-46A1-EBFAD0DFD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ТАКТИЧЕСКИЙ</a:t>
            </a:r>
            <a:r>
              <a:rPr lang="ru-RU" dirty="0">
                <a:solidFill>
                  <a:schemeClr val="tx1"/>
                </a:solidFill>
              </a:rPr>
              <a:t> ПРИМЕР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2BD9888-0A57-8201-C6C6-493BC5F8F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4305C06-D599-8BD9-07AB-BCD8370B36A7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7E0CA07F-916C-7364-DCED-AE8D5FEC10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5332023"/>
            <a:ext cx="11317088" cy="432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Разработка эффективных промо-материалов позволила сэкономить </a:t>
            </a:r>
            <a:b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более </a:t>
            </a:r>
            <a:r>
              <a:rPr lang="ru-RU" sz="24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50% </a:t>
            </a: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за счет более эффективной работы рекламы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D9BDB62E-6185-B13C-9867-234A84EE3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666095"/>
              </p:ext>
            </p:extLst>
          </p:nvPr>
        </p:nvGraphicFramePr>
        <p:xfrm>
          <a:off x="2399564" y="3089162"/>
          <a:ext cx="2862640" cy="1699944"/>
        </p:xfrm>
        <a:graphic>
          <a:graphicData uri="http://schemas.openxmlformats.org/drawingml/2006/table">
            <a:tbl>
              <a:tblPr firstRow="1" firstCol="1" bandRow="1"/>
              <a:tblGrid>
                <a:gridCol w="74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91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Площадка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hh.ru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Даты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13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11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2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 -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 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27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11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2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Показов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301 241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Кликов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753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CTR</a:t>
                      </a:r>
                      <a:endParaRPr lang="ru-RU" sz="10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0,</a:t>
                      </a:r>
                      <a:r>
                        <a:rPr lang="en-US" sz="1400" b="1" i="0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25</a:t>
                      </a: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 %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970D1518-F438-D34F-495E-50BFC4C864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1640597"/>
            <a:ext cx="1889256" cy="3148760"/>
          </a:xfrm>
          <a:prstGeom prst="roundRect">
            <a:avLst>
              <a:gd name="adj" fmla="val 9753"/>
            </a:avLst>
          </a:prstGeom>
        </p:spPr>
      </p:pic>
      <p:pic>
        <p:nvPicPr>
          <p:cNvPr id="14" name="Рисунок 11">
            <a:extLst>
              <a:ext uri="{FF2B5EF4-FFF2-40B4-BE49-F238E27FC236}">
                <a16:creationId xmlns:a16="http://schemas.microsoft.com/office/drawing/2014/main" id="{6C68B406-642E-BCFF-8890-2F66533CF9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40597"/>
            <a:ext cx="1889256" cy="3148760"/>
          </a:xfrm>
          <a:prstGeom prst="roundRect">
            <a:avLst>
              <a:gd name="adj" fmla="val 9753"/>
            </a:avLst>
          </a:prstGeom>
        </p:spPr>
      </p:pic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id="{24444685-4271-D7C9-36AB-CC13CCE6A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761199"/>
              </p:ext>
            </p:extLst>
          </p:nvPr>
        </p:nvGraphicFramePr>
        <p:xfrm>
          <a:off x="8101150" y="3089162"/>
          <a:ext cx="2862640" cy="1699944"/>
        </p:xfrm>
        <a:graphic>
          <a:graphicData uri="http://schemas.openxmlformats.org/drawingml/2006/table">
            <a:tbl>
              <a:tblPr firstRow="1" firstCol="1" bandRow="1"/>
              <a:tblGrid>
                <a:gridCol w="745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7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91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Площадка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hh.ru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Даты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4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06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2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 -</a:t>
                      </a:r>
                      <a:r>
                        <a:rPr lang="ru-RU" sz="1400" b="0" i="0" baseline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 </a:t>
                      </a:r>
                      <a:r>
                        <a:rPr lang="en-US" sz="1400" b="0" i="0" baseline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10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06</a:t>
                      </a:r>
                      <a:r>
                        <a:rPr lang="ru-RU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.201</a:t>
                      </a: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2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Показов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1 521 274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Кликов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1856</a:t>
                      </a:r>
                      <a:endParaRPr lang="ru-RU" sz="14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822"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0" i="0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CTR</a:t>
                      </a:r>
                      <a:endParaRPr lang="ru-RU" sz="1000" b="0" i="0" dirty="0">
                        <a:solidFill>
                          <a:schemeClr val="tx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Arial"/>
                      </a:endParaRP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09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217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326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434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543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2651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199760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6868" algn="l" defTabSz="91421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0,</a:t>
                      </a:r>
                      <a:r>
                        <a:rPr lang="en-US" sz="1400" b="1" i="0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12</a:t>
                      </a:r>
                      <a:r>
                        <a:rPr lang="ru-RU" sz="1400" b="1" i="0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Arial"/>
                        </a:rPr>
                        <a:t> %</a:t>
                      </a:r>
                    </a:p>
                  </a:txBody>
                  <a:tcPr marL="45720" marR="45720" anchor="b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86A673-ECEB-5DA5-87BF-CED0A2B3F0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12447">
            <a:off x="10890829" y="4810649"/>
            <a:ext cx="377712" cy="11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B7573-4607-39CE-6569-FCD25295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F9A12D-9CD7-10C7-6DF1-782F49CA6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en" dirty="0">
                <a:solidFill>
                  <a:schemeClr val="accent1"/>
                </a:solidFill>
              </a:rPr>
              <a:t>IKEA </a:t>
            </a:r>
            <a:r>
              <a:rPr lang="en" dirty="0">
                <a:solidFill>
                  <a:schemeClr val="tx1"/>
                </a:solidFill>
              </a:rPr>
              <a:t>LEADERSHIP PROGRAM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FA8AED2-F4EF-F9B1-4B67-651571859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29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142D204-9921-2F36-5C34-216EB49A4EAA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E4D5E2-FE1B-36FB-B6B3-19E5B2B9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14" t="15633" r="74286" b="14630"/>
          <a:stretch>
            <a:fillRect/>
          </a:stretch>
        </p:blipFill>
        <p:spPr>
          <a:xfrm>
            <a:off x="432000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D67FFD-3A9B-D8C0-C10A-CBE10A58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922" t="15633" r="52078" b="14630"/>
          <a:stretch>
            <a:fillRect/>
          </a:stretch>
        </p:blipFill>
        <p:spPr>
          <a:xfrm>
            <a:off x="3322861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C81DB4-8C87-34A3-8508-B11BF20AC5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157" t="15633" r="29843" b="14630"/>
          <a:stretch>
            <a:fillRect/>
          </a:stretch>
        </p:blipFill>
        <p:spPr>
          <a:xfrm>
            <a:off x="6213722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09D1F9-14A1-76B1-93B8-A714B1266E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353" t="15633" r="7647" b="14630"/>
          <a:stretch>
            <a:fillRect/>
          </a:stretch>
        </p:blipFill>
        <p:spPr>
          <a:xfrm>
            <a:off x="9104582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9BFAE283-B229-32B0-F8A3-E58BC15E31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ru-RU" dirty="0"/>
              <a:t>* Креативы подготовлены </a:t>
            </a:r>
            <a:r>
              <a:rPr lang="en" dirty="0"/>
              <a:t>Instinct / BBDO</a:t>
            </a:r>
          </a:p>
        </p:txBody>
      </p:sp>
    </p:spTree>
    <p:extLst>
      <p:ext uri="{BB962C8B-B14F-4D97-AF65-F5344CB8AC3E}">
        <p14:creationId xmlns:p14="http://schemas.microsoft.com/office/powerpoint/2010/main" val="200418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37D0E-A425-7360-5832-46E887384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C11A2F71-2366-FF1C-CDE0-8EFB3F1F5B47}"/>
              </a:ext>
            </a:extLst>
          </p:cNvPr>
          <p:cNvSpPr/>
          <p:nvPr/>
        </p:nvSpPr>
        <p:spPr>
          <a:xfrm>
            <a:off x="432000" y="1332416"/>
            <a:ext cx="4949625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10">
            <a:extLst>
              <a:ext uri="{FF2B5EF4-FFF2-40B4-BE49-F238E27FC236}">
                <a16:creationId xmlns:a16="http://schemas.microsoft.com/office/drawing/2014/main" id="{43F178C5-04AD-62F9-424A-F6FF5B12BB40}"/>
              </a:ext>
            </a:extLst>
          </p:cNvPr>
          <p:cNvSpPr/>
          <p:nvPr/>
        </p:nvSpPr>
        <p:spPr>
          <a:xfrm>
            <a:off x="5740601" y="1332416"/>
            <a:ext cx="6089449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86A4B-8691-8203-A3F1-54AE4AD0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en" dirty="0">
                <a:solidFill>
                  <a:schemeClr val="accent1"/>
                </a:solidFill>
              </a:rPr>
              <a:t>FUTURETODAY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E345D0AF-3088-AA5A-B59D-012373D685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660D59-5E9D-DE90-6EE3-08D11035A7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714" y="1456913"/>
            <a:ext cx="540000" cy="5400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97D1266-9EF3-5D8B-9435-58E9C41D65CB}"/>
              </a:ext>
            </a:extLst>
          </p:cNvPr>
          <p:cNvSpPr txBox="1"/>
          <p:nvPr/>
        </p:nvSpPr>
        <p:spPr>
          <a:xfrm>
            <a:off x="1468421" y="1456913"/>
            <a:ext cx="365719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Медиа </a:t>
            </a:r>
            <a:b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о работе и карьере</a:t>
            </a:r>
          </a:p>
        </p:txBody>
      </p:sp>
      <p:sp>
        <p:nvSpPr>
          <p:cNvPr id="4" name="Скругленный прямоугольник 10">
            <a:extLst>
              <a:ext uri="{FF2B5EF4-FFF2-40B4-BE49-F238E27FC236}">
                <a16:creationId xmlns:a16="http://schemas.microsoft.com/office/drawing/2014/main" id="{9FD9E6BE-28D2-A90E-6A5D-CA6839FB4A47}"/>
              </a:ext>
            </a:extLst>
          </p:cNvPr>
          <p:cNvSpPr/>
          <p:nvPr/>
        </p:nvSpPr>
        <p:spPr>
          <a:xfrm>
            <a:off x="432000" y="2516896"/>
            <a:ext cx="4949625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10">
            <a:extLst>
              <a:ext uri="{FF2B5EF4-FFF2-40B4-BE49-F238E27FC236}">
                <a16:creationId xmlns:a16="http://schemas.microsoft.com/office/drawing/2014/main" id="{5A99813B-EA8C-950C-EA64-473EDE72DBD2}"/>
              </a:ext>
            </a:extLst>
          </p:cNvPr>
          <p:cNvSpPr/>
          <p:nvPr/>
        </p:nvSpPr>
        <p:spPr>
          <a:xfrm>
            <a:off x="5740601" y="2516896"/>
            <a:ext cx="6089449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10">
            <a:extLst>
              <a:ext uri="{FF2B5EF4-FFF2-40B4-BE49-F238E27FC236}">
                <a16:creationId xmlns:a16="http://schemas.microsoft.com/office/drawing/2014/main" id="{C7C1B7B7-F92E-CAFF-84B1-07D19BD0119B}"/>
              </a:ext>
            </a:extLst>
          </p:cNvPr>
          <p:cNvSpPr/>
          <p:nvPr/>
        </p:nvSpPr>
        <p:spPr>
          <a:xfrm>
            <a:off x="432000" y="3701376"/>
            <a:ext cx="4949625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10">
            <a:extLst>
              <a:ext uri="{FF2B5EF4-FFF2-40B4-BE49-F238E27FC236}">
                <a16:creationId xmlns:a16="http://schemas.microsoft.com/office/drawing/2014/main" id="{5DF35CD2-1210-E379-0346-0AFE71D97C2F}"/>
              </a:ext>
            </a:extLst>
          </p:cNvPr>
          <p:cNvSpPr/>
          <p:nvPr/>
        </p:nvSpPr>
        <p:spPr>
          <a:xfrm>
            <a:off x="5740601" y="3701376"/>
            <a:ext cx="6089449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10">
            <a:extLst>
              <a:ext uri="{FF2B5EF4-FFF2-40B4-BE49-F238E27FC236}">
                <a16:creationId xmlns:a16="http://schemas.microsoft.com/office/drawing/2014/main" id="{F04CFC26-3A94-8C86-741C-42DB1316AD6F}"/>
              </a:ext>
            </a:extLst>
          </p:cNvPr>
          <p:cNvSpPr/>
          <p:nvPr/>
        </p:nvSpPr>
        <p:spPr>
          <a:xfrm>
            <a:off x="432000" y="4885857"/>
            <a:ext cx="4949625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10">
            <a:extLst>
              <a:ext uri="{FF2B5EF4-FFF2-40B4-BE49-F238E27FC236}">
                <a16:creationId xmlns:a16="http://schemas.microsoft.com/office/drawing/2014/main" id="{AE045086-C27E-33F2-EA17-0A2540A2DC1E}"/>
              </a:ext>
            </a:extLst>
          </p:cNvPr>
          <p:cNvSpPr/>
          <p:nvPr/>
        </p:nvSpPr>
        <p:spPr>
          <a:xfrm>
            <a:off x="5740601" y="4885857"/>
            <a:ext cx="6089449" cy="86756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1FF314F-EF2D-FF36-21FE-293453FF6E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30117" y="1456913"/>
            <a:ext cx="540000" cy="54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C0E1B07-4CAB-A010-380E-AAEA05396C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0117" y="2655518"/>
            <a:ext cx="540000" cy="54000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113DCE2-198A-05A2-4E52-6C033F4D16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30117" y="3854123"/>
            <a:ext cx="540000" cy="54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85CC9FD-89EE-090A-8B19-16266630E0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0117" y="5052729"/>
            <a:ext cx="540000" cy="540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216AC48-E0E6-6A9B-B6E2-CBE34FD58E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4855" y="2655518"/>
            <a:ext cx="540000" cy="54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778E9E7-4702-BF69-3E56-EBE67C7561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9714" y="3854123"/>
            <a:ext cx="540000" cy="54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064DCDB-F2AC-32C1-F829-CED41D8EFD4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19714" y="5052729"/>
            <a:ext cx="540000" cy="540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1912C8A-AB5F-DB76-0119-98F4F2FA03EC}"/>
              </a:ext>
            </a:extLst>
          </p:cNvPr>
          <p:cNvSpPr txBox="1"/>
          <p:nvPr/>
        </p:nvSpPr>
        <p:spPr>
          <a:xfrm>
            <a:off x="1468421" y="2641896"/>
            <a:ext cx="365719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Дни </a:t>
            </a:r>
            <a:b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карьеры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A31286-D15B-0E24-6002-F6E8D7F2DB5A}"/>
              </a:ext>
            </a:extLst>
          </p:cNvPr>
          <p:cNvSpPr txBox="1"/>
          <p:nvPr/>
        </p:nvSpPr>
        <p:spPr>
          <a:xfrm>
            <a:off x="1468421" y="3826879"/>
            <a:ext cx="365719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Аналитика </a:t>
            </a:r>
            <a:b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рынка труда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462A852-F7A1-C1AE-EBDC-ED9896F0EA24}"/>
              </a:ext>
            </a:extLst>
          </p:cNvPr>
          <p:cNvSpPr txBox="1"/>
          <p:nvPr/>
        </p:nvSpPr>
        <p:spPr>
          <a:xfrm>
            <a:off x="1468421" y="5011861"/>
            <a:ext cx="3657199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Обучение </a:t>
            </a:r>
            <a:b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по бренду работодателя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61A3ADB-143C-9D15-3E27-26D8ABE49391}"/>
              </a:ext>
            </a:extLst>
          </p:cNvPr>
          <p:cNvSpPr txBox="1"/>
          <p:nvPr/>
        </p:nvSpPr>
        <p:spPr>
          <a:xfrm>
            <a:off x="6822877" y="1456501"/>
            <a:ext cx="465441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Организация набора на лидерские и стажерские программы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B39E98-D2FA-5B3D-A307-B63F0111CCE8}"/>
              </a:ext>
            </a:extLst>
          </p:cNvPr>
          <p:cNvSpPr txBox="1"/>
          <p:nvPr/>
        </p:nvSpPr>
        <p:spPr>
          <a:xfrm>
            <a:off x="6822877" y="2641621"/>
            <a:ext cx="465441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Специальные проекты для продвижения бренда работодателя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67F4EA-381E-63C0-BAC7-981E0FBD50FE}"/>
              </a:ext>
            </a:extLst>
          </p:cNvPr>
          <p:cNvSpPr txBox="1"/>
          <p:nvPr/>
        </p:nvSpPr>
        <p:spPr>
          <a:xfrm>
            <a:off x="6822877" y="3826741"/>
            <a:ext cx="465441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Исследования и консалтинг </a:t>
            </a:r>
            <a:b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по бренду работодателя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89FB846-D146-619D-03B4-315D4CA31B83}"/>
              </a:ext>
            </a:extLst>
          </p:cNvPr>
          <p:cNvSpPr txBox="1"/>
          <p:nvPr/>
        </p:nvSpPr>
        <p:spPr>
          <a:xfrm>
            <a:off x="6822877" y="5011861"/>
            <a:ext cx="4654412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Дизайн </a:t>
            </a:r>
            <a:b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2000" b="1" dirty="0">
                <a:latin typeface="Inter" panose="02000503000000020004" pitchFamily="2" charset="0"/>
                <a:ea typeface="Inter" panose="02000503000000020004" pitchFamily="2" charset="0"/>
              </a:rPr>
              <a:t>и креатив</a:t>
            </a:r>
          </a:p>
        </p:txBody>
      </p:sp>
    </p:spTree>
    <p:extLst>
      <p:ext uri="{BB962C8B-B14F-4D97-AF65-F5344CB8AC3E}">
        <p14:creationId xmlns:p14="http://schemas.microsoft.com/office/powerpoint/2010/main" val="3898416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4082E-9E41-858E-1EF4-65E238C9E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C03F2E2B-2034-CDD6-D636-8A113AB28D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30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B8B12C6E-B111-E5CB-0E66-27E618622242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79C500-2392-54A3-1CDF-20D172AC04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" b="61"/>
          <a:stretch/>
        </p:blipFill>
        <p:spPr>
          <a:xfrm>
            <a:off x="432000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8314A7-750D-5995-5418-18F8F8880D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22861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1C6278-9F4B-7303-7466-0620C108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83" b="2083"/>
          <a:stretch/>
        </p:blipFill>
        <p:spPr>
          <a:xfrm>
            <a:off x="6213722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3B0C02-7C1C-8B0F-D544-F46C4341733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04582" y="1820623"/>
            <a:ext cx="2655418" cy="3635394"/>
          </a:xfrm>
          <a:prstGeom prst="roundRect">
            <a:avLst>
              <a:gd name="adj" fmla="val 7738"/>
            </a:avLst>
          </a:prstGeom>
        </p:spPr>
      </p:pic>
      <p:sp>
        <p:nvSpPr>
          <p:cNvPr id="12" name="Текст 2">
            <a:extLst>
              <a:ext uri="{FF2B5EF4-FFF2-40B4-BE49-F238E27FC236}">
                <a16:creationId xmlns:a16="http://schemas.microsoft.com/office/drawing/2014/main" id="{117166CE-8CA2-3668-7C23-EBDCB58465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ru-RU" dirty="0"/>
              <a:t>* Креативы подготовлены </a:t>
            </a:r>
            <a:r>
              <a:rPr lang="en" dirty="0"/>
              <a:t>Instinct / BBDO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CC2F315-B843-87BC-AC46-B52F542639D0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93037"/>
                </a:solidFill>
                <a:latin typeface="Unbounded" pitchFamily="2" charset="0"/>
                <a:ea typeface="+mj-ea"/>
                <a:cs typeface="+mj-cs"/>
              </a:defRPr>
            </a:lvl1pPr>
          </a:lstStyle>
          <a:p>
            <a:r>
              <a:rPr lang="en">
                <a:solidFill>
                  <a:schemeClr val="accent1"/>
                </a:solidFill>
              </a:rPr>
              <a:t>IKEA </a:t>
            </a:r>
            <a:r>
              <a:rPr lang="en">
                <a:solidFill>
                  <a:schemeClr val="tx1"/>
                </a:solidFill>
              </a:rPr>
              <a:t>LEADERSHIP PROGRAM</a:t>
            </a:r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88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8FCEB-08DD-3FA6-8714-0BABFA224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B2436900-E3B2-CE37-029A-BC5B80E39E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31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6D7E990-EB0D-F1B4-E301-6CF503E19F50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63829CB1-BDC6-2CA8-24A4-C00B4BEA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100" y="1574713"/>
            <a:ext cx="5040000" cy="3024000"/>
          </a:xfrm>
          <a:prstGeom prst="roundRect">
            <a:avLst>
              <a:gd name="adj" fmla="val 266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A599AE78-6CFE-5334-BEA6-AA66FDDB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600" y="1574713"/>
            <a:ext cx="5040000" cy="3024000"/>
          </a:xfrm>
          <a:prstGeom prst="roundRect">
            <a:avLst>
              <a:gd name="adj" fmla="val 298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J:\MEC\Interaction\clients\IKEA\2012\HR strategy\Federal\4. Media\3. Creatives\Вариант 2\fut\100x90_pencil.gif">
            <a:extLst>
              <a:ext uri="{FF2B5EF4-FFF2-40B4-BE49-F238E27FC236}">
                <a16:creationId xmlns:a16="http://schemas.microsoft.com/office/drawing/2014/main" id="{4043C7C4-E62F-DB9E-1603-5AEDE6DB2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19" y="5205815"/>
            <a:ext cx="5040000" cy="62307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292959-F7F2-22F7-93F5-7298CCA6F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5600" y="5205815"/>
            <a:ext cx="5040000" cy="623077"/>
          </a:xfrm>
          <a:prstGeom prst="rect">
            <a:avLst/>
          </a:prstGeom>
          <a:effectLst/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472BBB05-CC5E-108C-A095-8BEC3156230E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93037"/>
                </a:solidFill>
                <a:latin typeface="Unbounded" pitchFamily="2" charset="0"/>
                <a:ea typeface="+mj-ea"/>
                <a:cs typeface="+mj-cs"/>
              </a:defRPr>
            </a:lvl1pPr>
          </a:lstStyle>
          <a:p>
            <a:r>
              <a:rPr lang="en">
                <a:solidFill>
                  <a:schemeClr val="accent1"/>
                </a:solidFill>
              </a:rPr>
              <a:t>IKEA </a:t>
            </a:r>
            <a:r>
              <a:rPr lang="en">
                <a:solidFill>
                  <a:schemeClr val="tx1"/>
                </a:solidFill>
              </a:rPr>
              <a:t>LEADERSHIP PROGRAM</a:t>
            </a:r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2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2FA21-A682-1E40-096A-63AAA8976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7221E31-6E4A-83A2-1DB8-364D0C9860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B7E3ACD-72A9-0235-69DF-3D5F15D3664B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2" descr="J:\MEC\Interaction\clients\IKEA\2012\HR strategy\Federal\4. Media\3. Creatives\Вариант 2\fut\100x90_pencil.gif">
            <a:extLst>
              <a:ext uri="{FF2B5EF4-FFF2-40B4-BE49-F238E27FC236}">
                <a16:creationId xmlns:a16="http://schemas.microsoft.com/office/drawing/2014/main" id="{8FBEDAB8-A869-5C03-6FA3-80F0F9F92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673" y="2908383"/>
            <a:ext cx="3960000" cy="4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34F6C3-61BA-B9A9-AB40-52F77142D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794" y="2908382"/>
            <a:ext cx="3960000" cy="489561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482F5CA-CC14-1FD1-B8BB-11462B3055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026107"/>
              </p:ext>
            </p:extLst>
          </p:nvPr>
        </p:nvGraphicFramePr>
        <p:xfrm>
          <a:off x="432000" y="2037144"/>
          <a:ext cx="11328000" cy="3505033"/>
        </p:xfrm>
        <a:graphic>
          <a:graphicData uri="http://schemas.openxmlformats.org/drawingml/2006/table">
            <a:tbl>
              <a:tblPr/>
              <a:tblGrid>
                <a:gridCol w="1582110">
                  <a:extLst>
                    <a:ext uri="{9D8B030D-6E8A-4147-A177-3AD203B41FA5}">
                      <a16:colId xmlns:a16="http://schemas.microsoft.com/office/drawing/2014/main" val="3285750849"/>
                    </a:ext>
                  </a:extLst>
                </a:gridCol>
                <a:gridCol w="4872945">
                  <a:extLst>
                    <a:ext uri="{9D8B030D-6E8A-4147-A177-3AD203B41FA5}">
                      <a16:colId xmlns:a16="http://schemas.microsoft.com/office/drawing/2014/main" val="2867825119"/>
                    </a:ext>
                  </a:extLst>
                </a:gridCol>
                <a:gridCol w="4872945">
                  <a:extLst>
                    <a:ext uri="{9D8B030D-6E8A-4147-A177-3AD203B41FA5}">
                      <a16:colId xmlns:a16="http://schemas.microsoft.com/office/drawing/2014/main" val="2107005053"/>
                    </a:ext>
                  </a:extLst>
                </a:gridCol>
              </a:tblGrid>
              <a:tr h="6250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Креатив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Подо что ты заточен?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Что тебе светит?</a:t>
                      </a: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940904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l" rtl="0" fontAlgn="ctr"/>
                      <a:endParaRPr lang="ru-RU" sz="1600" b="0" i="0" u="none" strike="noStrike" dirty="0">
                        <a:solidFill>
                          <a:schemeClr val="bg1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24237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Сайт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ngs.ru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ngs.ru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25978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Период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19.10 - 04.11.2012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19.10 - 04.11.2012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11694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Показов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931 906</a:t>
                      </a:r>
                    </a:p>
                  </a:txBody>
                  <a:tcPr marL="182880"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967 204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8514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Кликов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640</a:t>
                      </a:r>
                    </a:p>
                  </a:txBody>
                  <a:tcPr marL="182880"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336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477382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CTR</a:t>
                      </a:r>
                    </a:p>
                  </a:txBody>
                  <a:tcPr marR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0,07%</a:t>
                      </a:r>
                    </a:p>
                  </a:txBody>
                  <a:tcPr marL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chemeClr val="accent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0,03%</a:t>
                      </a:r>
                    </a:p>
                  </a:txBody>
                  <a:tcPr marL="3810" marT="381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7444263"/>
                  </a:ext>
                </a:extLst>
              </a:tr>
            </a:tbl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F240BD3-8DB6-A2C4-7E98-6BD5927FEC03}"/>
              </a:ext>
            </a:extLst>
          </p:cNvPr>
          <p:cNvSpPr txBox="1">
            <a:spLocks/>
          </p:cNvSpPr>
          <p:nvPr/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93037"/>
                </a:solidFill>
                <a:latin typeface="Unbounded" pitchFamily="2" charset="0"/>
                <a:ea typeface="+mj-ea"/>
                <a:cs typeface="+mj-cs"/>
              </a:defRPr>
            </a:lvl1pPr>
          </a:lstStyle>
          <a:p>
            <a:r>
              <a:rPr lang="en">
                <a:solidFill>
                  <a:schemeClr val="accent1"/>
                </a:solidFill>
              </a:rPr>
              <a:t>IKEA </a:t>
            </a:r>
            <a:r>
              <a:rPr lang="en">
                <a:solidFill>
                  <a:schemeClr val="tx1"/>
                </a:solidFill>
              </a:rPr>
              <a:t>LEADERSHIP PROGRAM</a:t>
            </a:r>
            <a:endParaRPr lang="e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75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17625-59E1-7753-7BC6-953E9C381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3A00C-6A91-1A6B-3EF1-C11DA50E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ИСКУССТВО </a:t>
            </a:r>
            <a:r>
              <a:rPr lang="ru-RU" dirty="0">
                <a:solidFill>
                  <a:schemeClr val="tx1"/>
                </a:solidFill>
              </a:rPr>
              <a:t>ЗАГОЛОВКА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1A710AEB-5070-A16A-8F42-1D98061D14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4630DB1-D9A9-0BAF-3BDB-A27FACC057AF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ED6A39F-D23E-BEC2-BB1C-D07B828BF6FF}"/>
              </a:ext>
            </a:extLst>
          </p:cNvPr>
          <p:cNvSpPr/>
          <p:nvPr/>
        </p:nvSpPr>
        <p:spPr>
          <a:xfrm>
            <a:off x="442912" y="1746829"/>
            <a:ext cx="5293087" cy="7493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«Интервью с эпидемиологом РАН проф. Преображенским А.А.»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9A55A2D4-ACB2-6DE0-4C24-1AE11625ABE9}"/>
              </a:ext>
            </a:extLst>
          </p:cNvPr>
          <p:cNvSpPr/>
          <p:nvPr/>
        </p:nvSpPr>
        <p:spPr>
          <a:xfrm>
            <a:off x="6456000" y="1746829"/>
            <a:ext cx="5293087" cy="749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«Как диагностировать </a:t>
            </a:r>
            <a:r>
              <a:rPr lang="en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COVID </a:t>
            </a:r>
            <a: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самому дома – отвечает проф. Преображенский А.А.»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5B48DFE6-564F-D0CC-065B-C315C1882E51}"/>
              </a:ext>
            </a:extLst>
          </p:cNvPr>
          <p:cNvSpPr txBox="1">
            <a:spLocks noChangeAspect="1"/>
          </p:cNvSpPr>
          <p:nvPr/>
        </p:nvSpPr>
        <p:spPr>
          <a:xfrm>
            <a:off x="5736000" y="1746829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A7B2BE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</a:rPr>
              <a:t>или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F434ED0D-EEC4-3962-F5D3-DB57BDB4B22F}"/>
              </a:ext>
            </a:extLst>
          </p:cNvPr>
          <p:cNvSpPr/>
          <p:nvPr/>
        </p:nvSpPr>
        <p:spPr>
          <a:xfrm>
            <a:off x="442912" y="2937955"/>
            <a:ext cx="5293087" cy="7493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«История успеха ведущего </a:t>
            </a:r>
            <a:br>
              <a:rPr lang="ru-RU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en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JS-</a:t>
            </a:r>
            <a:r>
              <a:rPr lang="ru-RU" sz="16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разработчика Сбербанка»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9CA37E1A-2681-AB26-1D5E-78020BA50095}"/>
              </a:ext>
            </a:extLst>
          </p:cNvPr>
          <p:cNvSpPr/>
          <p:nvPr/>
        </p:nvSpPr>
        <p:spPr>
          <a:xfrm>
            <a:off x="6456000" y="2937955"/>
            <a:ext cx="5293087" cy="749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«Как стать ведущим </a:t>
            </a:r>
            <a:b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lang="en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JS-</a:t>
            </a:r>
            <a: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разработчиком Сбербанка»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02D77E14-F1A2-1F33-07B8-0BC7DE9A5E94}"/>
              </a:ext>
            </a:extLst>
          </p:cNvPr>
          <p:cNvSpPr txBox="1">
            <a:spLocks noChangeAspect="1"/>
          </p:cNvSpPr>
          <p:nvPr/>
        </p:nvSpPr>
        <p:spPr>
          <a:xfrm>
            <a:off x="5736000" y="293795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A7B2BE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chemeClr val="tx1"/>
                </a:solidFill>
              </a:rPr>
              <a:t>или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57721803-CF1C-A3EF-4217-DB040C2863F8}"/>
              </a:ext>
            </a:extLst>
          </p:cNvPr>
          <p:cNvSpPr/>
          <p:nvPr/>
        </p:nvSpPr>
        <p:spPr>
          <a:xfrm>
            <a:off x="6456000" y="3783731"/>
            <a:ext cx="5293087" cy="7493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«Как стать ведущим </a:t>
            </a:r>
            <a:b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</a:br>
            <a:r>
              <a:rPr lang="en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JS-</a:t>
            </a:r>
            <a:r>
              <a:rPr lang="ru-RU" sz="1600" dirty="0">
                <a:solidFill>
                  <a:schemeClr val="accent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разработчиком с зарплатой 500 000»</a:t>
            </a:r>
          </a:p>
        </p:txBody>
      </p:sp>
    </p:spTree>
    <p:extLst>
      <p:ext uri="{BB962C8B-B14F-4D97-AF65-F5344CB8AC3E}">
        <p14:creationId xmlns:p14="http://schemas.microsoft.com/office/powerpoint/2010/main" val="124420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 animBg="1"/>
      <p:bldP spid="14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4C6CB-2825-E89F-1D6F-CFDEFCC8E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95B3B-A489-1B66-7BAF-448D2902E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КОНТЕНТ </a:t>
            </a:r>
            <a:r>
              <a:rPr lang="ru-RU" dirty="0">
                <a:solidFill>
                  <a:schemeClr val="tx1"/>
                </a:solidFill>
              </a:rPr>
              <a:t>КАК МЕТА-СООБЩЕНИЕ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264CBB06-47A5-3F5C-65D8-2DA47824B1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B4FD763-27A7-FABE-56C4-DB7DB433459E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3">
            <a:extLst>
              <a:ext uri="{FF2B5EF4-FFF2-40B4-BE49-F238E27FC236}">
                <a16:creationId xmlns:a16="http://schemas.microsoft.com/office/drawing/2014/main" id="{A95F5A2D-DA8F-F0D2-9314-8293BFB162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530022" y="4021157"/>
            <a:ext cx="2198437" cy="198336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4000" dirty="0">
                <a:latin typeface="Inter" panose="02000503000000020004" pitchFamily="2" charset="0"/>
                <a:ea typeface="Inter" panose="02000503000000020004" pitchFamily="2" charset="0"/>
              </a:rPr>
              <a:t>* ВСЁ ДЕЛО В ШЛЯПЕ</a:t>
            </a:r>
          </a:p>
        </p:txBody>
      </p:sp>
      <p:pic>
        <p:nvPicPr>
          <p:cNvPr id="11" name="Picture 2" descr="creative-print-ads-1">
            <a:extLst>
              <a:ext uri="{FF2B5EF4-FFF2-40B4-BE49-F238E27FC236}">
                <a16:creationId xmlns:a16="http://schemas.microsoft.com/office/drawing/2014/main" id="{3B604615-5470-FD63-6B1F-BEA18690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6" t="13837" r="-6151" b="10820"/>
          <a:stretch/>
        </p:blipFill>
        <p:spPr bwMode="auto">
          <a:xfrm>
            <a:off x="167824" y="1555583"/>
            <a:ext cx="9582102" cy="44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04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475EF-48F8-2D71-2D48-D79661275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8ACAF-187A-0573-3EAF-28AB66125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КОНТЕНТ </a:t>
            </a:r>
            <a:r>
              <a:rPr lang="ru-RU" dirty="0">
                <a:solidFill>
                  <a:schemeClr val="tx1"/>
                </a:solidFill>
              </a:rPr>
              <a:t>КАК МЕТА-СООБЩЕНИЕ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36D1FEF1-075A-1D7E-D8CA-2C567AAB6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1D6EBD4-38F4-E591-4651-CC8008523608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reative-print-ads-10">
            <a:extLst>
              <a:ext uri="{FF2B5EF4-FFF2-40B4-BE49-F238E27FC236}">
                <a16:creationId xmlns:a16="http://schemas.microsoft.com/office/drawing/2014/main" id="{7E5429DD-AAB9-D816-B2A9-4394A4B4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4" y="1508095"/>
            <a:ext cx="6336752" cy="4522136"/>
          </a:xfrm>
          <a:prstGeom prst="roundRect">
            <a:avLst>
              <a:gd name="adj" fmla="val 55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4B95E58-69F7-6EE5-A14C-3A1AB295C6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6866" y="1746829"/>
            <a:ext cx="1619048" cy="63865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4000" dirty="0">
                <a:latin typeface="Inter" panose="02000503000000020004" pitchFamily="2" charset="0"/>
                <a:ea typeface="Inter" panose="02000503000000020004" pitchFamily="2" charset="0"/>
              </a:rPr>
              <a:t>ВХОД</a:t>
            </a: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9101939B-051E-BA7E-46D0-B7FD95890596}"/>
              </a:ext>
            </a:extLst>
          </p:cNvPr>
          <p:cNvSpPr txBox="1">
            <a:spLocks/>
          </p:cNvSpPr>
          <p:nvPr/>
        </p:nvSpPr>
        <p:spPr>
          <a:xfrm>
            <a:off x="9717308" y="1746829"/>
            <a:ext cx="1873946" cy="6386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lnSpc>
                <a:spcPts val="178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93037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4000" dirty="0">
                <a:latin typeface="Inter" panose="02000503000000020004" pitchFamily="2" charset="0"/>
                <a:ea typeface="Inter" panose="02000503000000020004" pitchFamily="2" charset="0"/>
              </a:rPr>
              <a:t>ВЫХОД</a:t>
            </a:r>
          </a:p>
        </p:txBody>
      </p:sp>
    </p:spTree>
    <p:extLst>
      <p:ext uri="{BB962C8B-B14F-4D97-AF65-F5344CB8AC3E}">
        <p14:creationId xmlns:p14="http://schemas.microsoft.com/office/powerpoint/2010/main" val="1156219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7631-45C9-B4AD-1DED-4B8230518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D5B70A-68A9-6B16-2878-29BB1861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КОНТЕНТ </a:t>
            </a:r>
            <a:r>
              <a:rPr lang="ru-RU" dirty="0">
                <a:solidFill>
                  <a:schemeClr val="tx1"/>
                </a:solidFill>
              </a:rPr>
              <a:t>КАК МЕТА-СООБЩЕНИЕ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EA621086-F376-B5AC-FA6D-598218B7A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5132605-E500-5F78-EA69-644076B23D9C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reative-print-ads-9">
            <a:extLst>
              <a:ext uri="{FF2B5EF4-FFF2-40B4-BE49-F238E27FC236}">
                <a16:creationId xmlns:a16="http://schemas.microsoft.com/office/drawing/2014/main" id="{6C20E372-7EAF-4E35-CEF6-A14EBB695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50" y="1438930"/>
            <a:ext cx="6634300" cy="4644010"/>
          </a:xfrm>
          <a:prstGeom prst="roundRect">
            <a:avLst>
              <a:gd name="adj" fmla="val 455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07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01AE1-8D3B-8E2B-2F27-4236460EF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A0E59F9-6EBE-5CBB-1D3C-4D311695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914650"/>
            <a:ext cx="11328000" cy="14594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ОСОБЕННОСТИ КОММУНИКАЦИЙ </a:t>
            </a:r>
            <a:br>
              <a:rPr lang="en-US" dirty="0"/>
            </a:br>
            <a:r>
              <a:rPr lang="ru-RU" dirty="0">
                <a:solidFill>
                  <a:schemeClr val="tx1"/>
                </a:solidFill>
              </a:rPr>
              <a:t>С МОЛОДЫМИ СПЕЦИАЛИСТАМИ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2EDA6913-DE40-7574-97EE-F9484161B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DA81D5-F763-8494-2AFD-D9CFF2AFE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123292">
            <a:off x="1209993" y="4560072"/>
            <a:ext cx="1683800" cy="1547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683C8-C6E8-2FEE-65FD-31F835C23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196618">
            <a:off x="8662352" y="989606"/>
            <a:ext cx="1683800" cy="15477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98CA26-3636-4BF3-E388-909CD517C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63881">
            <a:off x="1849116" y="1513086"/>
            <a:ext cx="1006150" cy="9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77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EA719-2468-6B3D-03C8-6D37FBD2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FEAFB-CDD9-B7CE-8C4B-934FA9F4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НОВАЯ РЕАЛЬНОСТЬ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РЫНКА ТРУДА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1737172D-9DE9-7097-3861-B915A8C9CD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6C9E2B3-3143-E8F2-76F8-1E6E95E2B358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id="{03E95DBF-BE26-1114-9A72-901A2040BD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1" y="1666141"/>
            <a:ext cx="6685001" cy="3060096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«Российской экономике, по-видимому, предстоит в течение продолжительного времени периода существовать в стрессовых условиях </a:t>
            </a:r>
            <a:r>
              <a:rPr lang="ru-RU" sz="24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острого недостатка трудовых ресурсов</a:t>
            </a: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Скорее всего, это станет </a:t>
            </a:r>
            <a:r>
              <a:rPr lang="ru-RU" sz="24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главным тормозом на пути ее устойчивого роста в ближайшие десятилетия</a:t>
            </a:r>
            <a:r>
              <a:rPr lang="ru-RU" sz="2400" dirty="0">
                <a:latin typeface="Inter" panose="02000503000000020004" pitchFamily="2" charset="0"/>
                <a:ea typeface="Inter" panose="02000503000000020004" pitchFamily="2" charset="0"/>
              </a:rPr>
              <a:t>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D785FB-965F-7E4A-FA6E-0BB8CF30AE2C}"/>
              </a:ext>
            </a:extLst>
          </p:cNvPr>
          <p:cNvSpPr txBox="1"/>
          <p:nvPr/>
        </p:nvSpPr>
        <p:spPr>
          <a:xfrm>
            <a:off x="432000" y="5082399"/>
            <a:ext cx="3167227" cy="70788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Р.И. Капелюшников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,</a:t>
            </a:r>
            <a: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 </a:t>
            </a:r>
            <a:br>
              <a:rPr kumimoji="0" lang="ru-RU" sz="180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доктор экономических наук,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член-корреспондент РАН</a:t>
            </a:r>
            <a:endParaRPr kumimoji="0" lang="ru-RU" sz="180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D3BFD47F-DCE2-F44A-9DE8-114DBB60762B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t="955" r="1115" b="760"/>
          <a:stretch>
            <a:fillRect/>
          </a:stretch>
        </p:blipFill>
        <p:spPr bwMode="auto">
          <a:xfrm>
            <a:off x="7728856" y="1781629"/>
            <a:ext cx="3976291" cy="3977850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381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70006-7A35-4C39-79C9-8497E2022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39D86-2341-B07C-5108-475666B96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864000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ЧИСЛЕННОСТЬ НАСЕЛЕНИЯ БУДЕТ ПРОДОЛЖАТЬ </a:t>
            </a:r>
            <a:r>
              <a:rPr lang="ru-RU" dirty="0">
                <a:solidFill>
                  <a:schemeClr val="accent1"/>
                </a:solidFill>
              </a:rPr>
              <a:t>СОКРАЩАТЬСЯ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93D86DDE-C3B9-A17D-AAC7-2D042D3C3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39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856242D0-F922-CFFF-4CC2-FC65727C2EEC}"/>
              </a:ext>
            </a:extLst>
          </p:cNvPr>
          <p:cNvCxnSpPr>
            <a:cxnSpLocks/>
          </p:cNvCxnSpPr>
          <p:nvPr/>
        </p:nvCxnSpPr>
        <p:spPr>
          <a:xfrm>
            <a:off x="432000" y="17367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AA09D8C6-C623-7BF2-CDD6-93B5842402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5620411"/>
              </p:ext>
            </p:extLst>
          </p:nvPr>
        </p:nvGraphicFramePr>
        <p:xfrm>
          <a:off x="432000" y="1969737"/>
          <a:ext cx="11328000" cy="404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33159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E548C-C9B7-2940-6ABF-353D82B19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F368D-72E7-F6DD-DE31-83FCD998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</p:spPr>
        <p:txBody>
          <a:bodyPr lIns="0" tIns="0" rIns="0" bIns="0" anchor="t"/>
          <a:lstStyle/>
          <a:p>
            <a:r>
              <a:rPr lang="ru-RU" dirty="0">
                <a:solidFill>
                  <a:schemeClr val="accent1"/>
                </a:solidFill>
              </a:rPr>
              <a:t>ПЛАН </a:t>
            </a:r>
            <a:r>
              <a:rPr lang="ru-RU" dirty="0">
                <a:solidFill>
                  <a:schemeClr val="tx1"/>
                </a:solidFill>
              </a:rPr>
              <a:t>НА СЕГОДНЯ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CD69E8E8-5571-4F8A-0EB1-298ED1DB62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A7B32AC-5DBA-93A5-739B-0C483A752707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296A8C29-D85B-C592-C85D-D7F6CC492677}"/>
              </a:ext>
            </a:extLst>
          </p:cNvPr>
          <p:cNvSpPr/>
          <p:nvPr/>
        </p:nvSpPr>
        <p:spPr>
          <a:xfrm>
            <a:off x="442911" y="1746829"/>
            <a:ext cx="8643216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Коммуникации как инструмент привлечения и удержания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EBF1119-4C7A-2C2B-0CD1-6DE9C66DCC39}"/>
              </a:ext>
            </a:extLst>
          </p:cNvPr>
          <p:cNvSpPr>
            <a:spLocks noChangeAspect="1"/>
          </p:cNvSpPr>
          <p:nvPr/>
        </p:nvSpPr>
        <p:spPr>
          <a:xfrm>
            <a:off x="442911" y="1741512"/>
            <a:ext cx="900000" cy="900000"/>
          </a:xfrm>
          <a:prstGeom prst="ellips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3200" b="1" dirty="0">
                <a:solidFill>
                  <a:schemeClr val="accent3"/>
                </a:solidFill>
                <a:latin typeface="Unbounded" pitchFamily="2" charset="0"/>
              </a:rPr>
              <a:t>1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512061A-0E3F-36F9-9720-8476A5BDF64F}"/>
              </a:ext>
            </a:extLst>
          </p:cNvPr>
          <p:cNvSpPr/>
          <p:nvPr/>
        </p:nvSpPr>
        <p:spPr>
          <a:xfrm>
            <a:off x="442911" y="3077918"/>
            <a:ext cx="8643216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Важность сегментированных коммуникаций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DC509B1-DEB2-448B-1B31-7B151ACE43B0}"/>
              </a:ext>
            </a:extLst>
          </p:cNvPr>
          <p:cNvSpPr>
            <a:spLocks noChangeAspect="1"/>
          </p:cNvSpPr>
          <p:nvPr/>
        </p:nvSpPr>
        <p:spPr>
          <a:xfrm>
            <a:off x="442911" y="3072601"/>
            <a:ext cx="900000" cy="900000"/>
          </a:xfrm>
          <a:prstGeom prst="ellips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3200" b="1" dirty="0">
                <a:solidFill>
                  <a:schemeClr val="accent3"/>
                </a:solidFill>
                <a:latin typeface="Unbounded" pitchFamily="2" charset="0"/>
              </a:rPr>
              <a:t>2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84DDA594-493C-1937-E97D-19EA5C520D75}"/>
              </a:ext>
            </a:extLst>
          </p:cNvPr>
          <p:cNvSpPr/>
          <p:nvPr/>
        </p:nvSpPr>
        <p:spPr>
          <a:xfrm>
            <a:off x="442911" y="4409007"/>
            <a:ext cx="8643216" cy="90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r>
              <a:rPr lang="ru-RU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Особенности коммуникаций с молодыми специалистами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311FBCB9-4174-4B47-D648-FAC2B56AA73C}"/>
              </a:ext>
            </a:extLst>
          </p:cNvPr>
          <p:cNvSpPr>
            <a:spLocks noChangeAspect="1"/>
          </p:cNvSpPr>
          <p:nvPr/>
        </p:nvSpPr>
        <p:spPr>
          <a:xfrm>
            <a:off x="442911" y="4403690"/>
            <a:ext cx="900000" cy="900000"/>
          </a:xfrm>
          <a:prstGeom prst="ellips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3200" b="1" dirty="0">
                <a:solidFill>
                  <a:schemeClr val="accent3"/>
                </a:solidFill>
                <a:latin typeface="Unbounded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737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25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A52EB-B635-FFED-C2B2-65D129736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D762E-80EE-294B-4EF2-AD9F4B1BE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864000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МОЛОДЕЖИ СТАНЕТ НЕМНОГО БОЛЬШЕ, </a:t>
            </a:r>
            <a:r>
              <a:rPr lang="ru-RU" dirty="0">
                <a:solidFill>
                  <a:schemeClr val="accent1"/>
                </a:solidFill>
              </a:rPr>
              <a:t>А ПОТОМ СНОВА МЕНЬШЕ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E50E43EC-C42A-EBFE-1583-1733FBF91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40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36199AB-2705-EDFD-BA3B-E8CBBB53CBD8}"/>
              </a:ext>
            </a:extLst>
          </p:cNvPr>
          <p:cNvCxnSpPr>
            <a:cxnSpLocks/>
          </p:cNvCxnSpPr>
          <p:nvPr/>
        </p:nvCxnSpPr>
        <p:spPr>
          <a:xfrm>
            <a:off x="432000" y="17367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93B5C61-17DF-174A-52ED-78B1A1A771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492884"/>
              </p:ext>
            </p:extLst>
          </p:nvPr>
        </p:nvGraphicFramePr>
        <p:xfrm>
          <a:off x="432000" y="2048164"/>
          <a:ext cx="11328000" cy="404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978012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59E72-A075-5246-CA05-B1F76C45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581429-4FF6-30A7-530E-7A2B1F09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864000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КАНДИДАТОВ СРЕДНЕГО ВОЗРАСТА СТАНЕТ </a:t>
            </a:r>
            <a:r>
              <a:rPr lang="ru-RU" dirty="0">
                <a:solidFill>
                  <a:schemeClr val="accent1"/>
                </a:solidFill>
              </a:rPr>
              <a:t>СИЛЬНО МЕНЬШЕ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9F28CEE2-D730-24CA-F341-49EE58A00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41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014C1D0-E446-AA46-E351-E2DB83CF13D4}"/>
              </a:ext>
            </a:extLst>
          </p:cNvPr>
          <p:cNvCxnSpPr>
            <a:cxnSpLocks/>
          </p:cNvCxnSpPr>
          <p:nvPr/>
        </p:nvCxnSpPr>
        <p:spPr>
          <a:xfrm>
            <a:off x="432000" y="17367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63E97BF-5073-472F-C515-C49D7330EF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748203"/>
              </p:ext>
            </p:extLst>
          </p:nvPr>
        </p:nvGraphicFramePr>
        <p:xfrm>
          <a:off x="432000" y="2010064"/>
          <a:ext cx="11329200" cy="4048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46302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25DAF-BCA1-5E5F-700D-9741F5A95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соседними углами 13">
            <a:extLst>
              <a:ext uri="{FF2B5EF4-FFF2-40B4-BE49-F238E27FC236}">
                <a16:creationId xmlns:a16="http://schemas.microsoft.com/office/drawing/2014/main" id="{C90CDD1C-A40C-743D-9496-10CB2F03FF96}"/>
              </a:ext>
            </a:extLst>
          </p:cNvPr>
          <p:cNvSpPr/>
          <p:nvPr/>
        </p:nvSpPr>
        <p:spPr>
          <a:xfrm rot="10800000">
            <a:off x="447091" y="4283987"/>
            <a:ext cx="11065534" cy="542987"/>
          </a:xfrm>
          <a:prstGeom prst="round2SameRect">
            <a:avLst>
              <a:gd name="adj1" fmla="val 30536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FC33EB1-716B-8280-8606-42699B224C08}"/>
              </a:ext>
            </a:extLst>
          </p:cNvPr>
          <p:cNvGrpSpPr/>
          <p:nvPr/>
        </p:nvGrpSpPr>
        <p:grpSpPr>
          <a:xfrm>
            <a:off x="436073" y="4312629"/>
            <a:ext cx="2924071" cy="514344"/>
            <a:chOff x="442235" y="4964281"/>
            <a:chExt cx="3545870" cy="540000"/>
          </a:xfrm>
        </p:grpSpPr>
        <p:sp>
          <p:nvSpPr>
            <p:cNvPr id="9" name="Прямоугольник с двумя скругленными противолежащими углами 14">
              <a:extLst>
                <a:ext uri="{FF2B5EF4-FFF2-40B4-BE49-F238E27FC236}">
                  <a16:creationId xmlns:a16="http://schemas.microsoft.com/office/drawing/2014/main" id="{66CE5CDF-B668-1913-255D-79DC2F30A1F4}"/>
                </a:ext>
              </a:extLst>
            </p:cNvPr>
            <p:cNvSpPr/>
            <p:nvPr/>
          </p:nvSpPr>
          <p:spPr>
            <a:xfrm rot="10800000">
              <a:off x="442235" y="4964454"/>
              <a:ext cx="3545870" cy="539826"/>
            </a:xfrm>
            <a:prstGeom prst="round2DiagRect">
              <a:avLst>
                <a:gd name="adj1" fmla="val 0"/>
                <a:gd name="adj2" fmla="val 31987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A973453-4C9B-D634-7B89-CC49D9BF54F5}"/>
                </a:ext>
              </a:extLst>
            </p:cNvPr>
            <p:cNvSpPr/>
            <p:nvPr/>
          </p:nvSpPr>
          <p:spPr>
            <a:xfrm>
              <a:off x="3602831" y="4964281"/>
              <a:ext cx="385274" cy="54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с двумя скругленными соседними углами 12">
            <a:extLst>
              <a:ext uri="{FF2B5EF4-FFF2-40B4-BE49-F238E27FC236}">
                <a16:creationId xmlns:a16="http://schemas.microsoft.com/office/drawing/2014/main" id="{BFB3E892-1866-4542-F431-34B6FDD2649A}"/>
              </a:ext>
            </a:extLst>
          </p:cNvPr>
          <p:cNvSpPr/>
          <p:nvPr/>
        </p:nvSpPr>
        <p:spPr>
          <a:xfrm>
            <a:off x="442238" y="2415597"/>
            <a:ext cx="11070389" cy="1204726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8644885-3AC9-AC16-1E7F-8B0362909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992731"/>
              </p:ext>
            </p:extLst>
          </p:nvPr>
        </p:nvGraphicFramePr>
        <p:xfrm>
          <a:off x="442238" y="2415596"/>
          <a:ext cx="11065534" cy="2427596"/>
        </p:xfrm>
        <a:graphic>
          <a:graphicData uri="http://schemas.openxmlformats.org/drawingml/2006/table">
            <a:tbl>
              <a:tblPr/>
              <a:tblGrid>
                <a:gridCol w="2917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72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2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278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6429">
                <a:tc>
                  <a:txBody>
                    <a:bodyPr/>
                    <a:lstStyle/>
                    <a:p>
                      <a:pPr marL="108000" algn="ctr" fontAlgn="t"/>
                      <a:r>
                        <a:rPr lang="ru-RU" sz="2400" b="1" i="0" u="none" strike="noStrike" dirty="0">
                          <a:solidFill>
                            <a:schemeClr val="accent4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Компания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accent4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Всего активаций</a:t>
                      </a:r>
                      <a:r>
                        <a:rPr lang="ru-RU" sz="2400" b="1" i="0" u="none" strike="noStrike" baseline="30000" dirty="0">
                          <a:solidFill>
                            <a:schemeClr val="accent4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accent4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В т.ч. программ</a:t>
                      </a:r>
                      <a:r>
                        <a:rPr lang="ru-RU" sz="2400" b="1" i="0" u="none" strike="noStrike" baseline="30000" dirty="0">
                          <a:solidFill>
                            <a:schemeClr val="accent4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400" b="1" i="0" u="none" strike="noStrike" dirty="0">
                          <a:solidFill>
                            <a:schemeClr val="accent4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Всего публикаций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АЛЬФА-БАНК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197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543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СИБУР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177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8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962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3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МТС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143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6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</a:t>
                      </a:r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 </a:t>
                      </a:r>
                      <a:r>
                        <a:rPr lang="ru-R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854</a:t>
                      </a:r>
                    </a:p>
                  </a:txBody>
                  <a:tcPr marL="91436" marR="91436" marT="45715" marB="45715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99A21-C99D-9FC2-1A80-AE60B5A9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864000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КОМПАНИИ </a:t>
            </a:r>
            <a:r>
              <a:rPr lang="ru-RU" dirty="0">
                <a:solidFill>
                  <a:schemeClr val="accent1"/>
                </a:solidFill>
              </a:rPr>
              <a:t>АКТИВНО</a:t>
            </a:r>
            <a:r>
              <a:rPr lang="ru-RU" dirty="0">
                <a:solidFill>
                  <a:schemeClr val="tx1"/>
                </a:solidFill>
              </a:rPr>
              <a:t> ПРИВЛЕКАЮТ МОЛОДЕЖЬ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8B4F2B43-0D35-2F8E-8115-101CD1653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51A8B5F-7521-D069-D5BC-5084DCF8878A}"/>
              </a:ext>
            </a:extLst>
          </p:cNvPr>
          <p:cNvCxnSpPr>
            <a:cxnSpLocks/>
          </p:cNvCxnSpPr>
          <p:nvPr/>
        </p:nvCxnSpPr>
        <p:spPr>
          <a:xfrm>
            <a:off x="432000" y="17367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2">
            <a:extLst>
              <a:ext uri="{FF2B5EF4-FFF2-40B4-BE49-F238E27FC236}">
                <a16:creationId xmlns:a16="http://schemas.microsoft.com/office/drawing/2014/main" id="{562155B0-E255-7E23-D31C-72C9F999C288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aseline="30000" dirty="0"/>
              <a:t>1 </a:t>
            </a:r>
            <a:r>
              <a:rPr lang="ru-RU" dirty="0"/>
              <a:t>Данные Мониторинга активностей </a:t>
            </a:r>
            <a:r>
              <a:rPr lang="en" dirty="0" err="1"/>
              <a:t>FutureToday</a:t>
            </a:r>
            <a:r>
              <a:rPr lang="en" dirty="0"/>
              <a:t> </a:t>
            </a:r>
            <a:r>
              <a:rPr lang="ru-RU" dirty="0"/>
              <a:t>за 2024 год</a:t>
            </a:r>
            <a:br>
              <a:rPr lang="ru-RU" dirty="0"/>
            </a:br>
            <a:r>
              <a:rPr lang="ru-RU" baseline="30000" dirty="0"/>
              <a:t>2 </a:t>
            </a:r>
            <a:r>
              <a:rPr lang="ru-RU" dirty="0"/>
              <a:t>Стажировок, лидерских программ и программ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8482948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9A6E3-2F55-184D-7335-9DE0753F8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B40903-1B45-64D1-F22B-C0B4D4CA7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АКТИВАЦИИ АЛЬФА-БАНКА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31578E0B-8268-FF05-399C-4871809BC4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A72C63D-80F0-1561-CA82-FC541C4D225F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17B413D-233E-D856-5B19-F02F8085ED7B}"/>
              </a:ext>
            </a:extLst>
          </p:cNvPr>
          <p:cNvSpPr/>
          <p:nvPr/>
        </p:nvSpPr>
        <p:spPr>
          <a:xfrm>
            <a:off x="4469164" y="5600099"/>
            <a:ext cx="3250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Фестиваль для студентов Альфа </a:t>
            </a:r>
            <a:r>
              <a:rPr kumimoji="0" lang="ru-RU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Движ</a:t>
            </a:r>
            <a:endParaRPr kumimoji="0" lang="ru-RU" sz="105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82EE206-344A-1E4D-9992-38FB70A81D62}"/>
              </a:ext>
            </a:extLst>
          </p:cNvPr>
          <p:cNvSpPr/>
          <p:nvPr/>
        </p:nvSpPr>
        <p:spPr>
          <a:xfrm>
            <a:off x="449719" y="5600099"/>
            <a:ext cx="3250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Игра Альфа-ген</a:t>
            </a:r>
            <a:endParaRPr lang="ru-RU" sz="1050" dirty="0">
              <a:solidFill>
                <a:srgbClr val="171717"/>
              </a:solidFill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7F579C-1835-A053-7ED3-EB06C70DF054}"/>
              </a:ext>
            </a:extLst>
          </p:cNvPr>
          <p:cNvSpPr/>
          <p:nvPr/>
        </p:nvSpPr>
        <p:spPr>
          <a:xfrm>
            <a:off x="8509564" y="3260037"/>
            <a:ext cx="3247198" cy="2846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Альфа Амбассадоры</a:t>
            </a:r>
            <a:endParaRPr lang="ru-RU" sz="1050" dirty="0">
              <a:solidFill>
                <a:srgbClr val="171717"/>
              </a:solidFill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CD76E21-349A-8434-4DA2-C7685D72A7AE}"/>
              </a:ext>
            </a:extLst>
          </p:cNvPr>
          <p:cNvSpPr/>
          <p:nvPr/>
        </p:nvSpPr>
        <p:spPr>
          <a:xfrm>
            <a:off x="432000" y="3275680"/>
            <a:ext cx="324719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Стажировка I </a:t>
            </a:r>
            <a:r>
              <a:rPr kumimoji="0" lang="ru-RU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Choose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 Alfa</a:t>
            </a:r>
            <a:endParaRPr lang="ru-RU" sz="1050" dirty="0">
              <a:solidFill>
                <a:srgbClr val="171717"/>
              </a:solidFill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B6A476-3C5D-02E0-80E5-5ADA865A9EB5}"/>
              </a:ext>
            </a:extLst>
          </p:cNvPr>
          <p:cNvSpPr/>
          <p:nvPr/>
        </p:nvSpPr>
        <p:spPr>
          <a:xfrm>
            <a:off x="4454706" y="3270483"/>
            <a:ext cx="326489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Грант Альфа-Шанс</a:t>
            </a:r>
            <a:endParaRPr lang="ru-RU" sz="1050" dirty="0">
              <a:solidFill>
                <a:srgbClr val="171717"/>
              </a:solidFill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1CF124-846D-52E3-0D4C-2FCCA56CA64A}"/>
              </a:ext>
            </a:extLst>
          </p:cNvPr>
          <p:cNvSpPr/>
          <p:nvPr/>
        </p:nvSpPr>
        <p:spPr>
          <a:xfrm>
            <a:off x="8509564" y="5600099"/>
            <a:ext cx="324719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Школа 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Alfa Digital School</a:t>
            </a:r>
            <a:endParaRPr lang="ru-RU" sz="1050" dirty="0">
              <a:solidFill>
                <a:srgbClr val="171717"/>
              </a:solidFill>
              <a:latin typeface="Inter" panose="02000503000000020004" pitchFamily="2" charset="0"/>
              <a:ea typeface="Inter" panose="02000503000000020004" pitchFamily="2" charset="0"/>
              <a:cs typeface="Calibri Light" panose="020F0302020204030204" pitchFamily="34" charset="0"/>
            </a:endParaRPr>
          </a:p>
        </p:txBody>
      </p:sp>
      <p:pic>
        <p:nvPicPr>
          <p:cNvPr id="14" name="Picture 2">
            <a:hlinkClick r:id="rId3"/>
            <a:extLst>
              <a:ext uri="{FF2B5EF4-FFF2-40B4-BE49-F238E27FC236}">
                <a16:creationId xmlns:a16="http://schemas.microsoft.com/office/drawing/2014/main" id="{D2A27523-5C7A-9EE5-81B0-59D00E196BA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503072" y="4045735"/>
            <a:ext cx="3247200" cy="1540800"/>
          </a:xfrm>
          <a:prstGeom prst="roundRect">
            <a:avLst/>
          </a:prstGeom>
          <a:blipFill>
            <a:blip r:embed="rId5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5" name="Picture 2">
            <a:hlinkClick r:id="rId6"/>
            <a:extLst>
              <a:ext uri="{FF2B5EF4-FFF2-40B4-BE49-F238E27FC236}">
                <a16:creationId xmlns:a16="http://schemas.microsoft.com/office/drawing/2014/main" id="{807107C5-7A68-F69E-9B68-84CD8F03732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456400" y="1711816"/>
            <a:ext cx="3247200" cy="1540800"/>
          </a:xfrm>
          <a:prstGeom prst="roundRect">
            <a:avLst/>
          </a:prstGeom>
          <a:blipFill>
            <a:blip r:embed="rId8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6" name="Picture 2">
            <a:hlinkClick r:id="rId9"/>
            <a:extLst>
              <a:ext uri="{FF2B5EF4-FFF2-40B4-BE49-F238E27FC236}">
                <a16:creationId xmlns:a16="http://schemas.microsoft.com/office/drawing/2014/main" id="{ED1B69CF-F7C6-EB73-3133-3808677109C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32000" y="1718422"/>
            <a:ext cx="3247199" cy="1540800"/>
          </a:xfrm>
          <a:prstGeom prst="roundRect">
            <a:avLst/>
          </a:prstGeom>
          <a:blipFill>
            <a:blip r:embed="rId11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7" name="Picture 2">
            <a:hlinkClick r:id="rId12"/>
            <a:extLst>
              <a:ext uri="{FF2B5EF4-FFF2-40B4-BE49-F238E27FC236}">
                <a16:creationId xmlns:a16="http://schemas.microsoft.com/office/drawing/2014/main" id="{F70BAF30-380C-F9F5-187A-922FACE0512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/>
          <a:srcRect l="2067" r="2067"/>
          <a:stretch/>
        </p:blipFill>
        <p:spPr bwMode="auto">
          <a:xfrm>
            <a:off x="8506359" y="1715994"/>
            <a:ext cx="3247200" cy="1540800"/>
          </a:xfrm>
          <a:prstGeom prst="roundRect">
            <a:avLst/>
          </a:prstGeom>
          <a:blipFill>
            <a:blip r:embed="rId14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8" name="Picture 2">
            <a:hlinkClick r:id="rId15"/>
            <a:extLst>
              <a:ext uri="{FF2B5EF4-FFF2-40B4-BE49-F238E27FC236}">
                <a16:creationId xmlns:a16="http://schemas.microsoft.com/office/drawing/2014/main" id="{932B31DF-10BD-4F97-9457-8C6E02016629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4472400" y="4045889"/>
            <a:ext cx="3247200" cy="1540800"/>
          </a:xfrm>
          <a:prstGeom prst="roundRect">
            <a:avLst/>
          </a:prstGeom>
          <a:blipFill>
            <a:blip r:embed="rId17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9" name="Picture 2">
            <a:hlinkClick r:id="rId18"/>
            <a:extLst>
              <a:ext uri="{FF2B5EF4-FFF2-40B4-BE49-F238E27FC236}">
                <a16:creationId xmlns:a16="http://schemas.microsoft.com/office/drawing/2014/main" id="{21832D58-041B-B140-B7C2-0EEC292C9610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452955" y="4051086"/>
            <a:ext cx="3247200" cy="1540800"/>
          </a:xfrm>
          <a:prstGeom prst="roundRect">
            <a:avLst/>
          </a:prstGeom>
          <a:blipFill>
            <a:blip r:embed="rId20">
              <a:alphaModFix amt="77000"/>
            </a:blip>
            <a:stretch>
              <a:fillRect/>
            </a:stretch>
          </a:blipFill>
          <a:effectLst/>
        </p:spPr>
      </p:pic>
    </p:spTree>
    <p:extLst>
      <p:ext uri="{BB962C8B-B14F-4D97-AF65-F5344CB8AC3E}">
        <p14:creationId xmlns:p14="http://schemas.microsoft.com/office/powerpoint/2010/main" val="37728584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5AD78-07C2-FFB6-6522-7B47DAC4F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3"/>
            <a:extLst>
              <a:ext uri="{FF2B5EF4-FFF2-40B4-BE49-F238E27FC236}">
                <a16:creationId xmlns:a16="http://schemas.microsoft.com/office/drawing/2014/main" id="{DCF535F3-B781-CEA4-1491-08E11E87418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503072" y="1718248"/>
            <a:ext cx="3247200" cy="1540800"/>
          </a:xfrm>
          <a:prstGeom prst="roundRect">
            <a:avLst/>
          </a:prstGeom>
          <a:blipFill>
            <a:blip r:embed="rId5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6" name="Picture 2">
            <a:hlinkClick r:id="rId6"/>
            <a:extLst>
              <a:ext uri="{FF2B5EF4-FFF2-40B4-BE49-F238E27FC236}">
                <a16:creationId xmlns:a16="http://schemas.microsoft.com/office/drawing/2014/main" id="{D2208724-947F-10D8-5735-5ADCE37DB4C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465935" y="1718248"/>
            <a:ext cx="3247200" cy="1540800"/>
          </a:xfrm>
          <a:prstGeom prst="roundRect">
            <a:avLst/>
          </a:prstGeom>
          <a:blipFill>
            <a:blip r:embed="rId8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8" name="Picture 2">
            <a:hlinkClick r:id="rId9"/>
            <a:extLst>
              <a:ext uri="{FF2B5EF4-FFF2-40B4-BE49-F238E27FC236}">
                <a16:creationId xmlns:a16="http://schemas.microsoft.com/office/drawing/2014/main" id="{B8A525E0-6596-9AAC-20AA-9F27D4F6EC2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28797" y="1718248"/>
            <a:ext cx="3247200" cy="1540800"/>
          </a:xfrm>
          <a:prstGeom prst="roundRect">
            <a:avLst/>
          </a:prstGeom>
          <a:blipFill>
            <a:blip r:embed="rId11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20" name="Picture 2">
            <a:hlinkClick r:id="rId12"/>
            <a:extLst>
              <a:ext uri="{FF2B5EF4-FFF2-40B4-BE49-F238E27FC236}">
                <a16:creationId xmlns:a16="http://schemas.microsoft.com/office/drawing/2014/main" id="{70A8E85E-4E17-B0F7-ADD1-A9EA59A99E84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/>
          <a:srcRect l="2844" r="2844"/>
          <a:stretch/>
        </p:blipFill>
        <p:spPr bwMode="auto">
          <a:xfrm>
            <a:off x="8503072" y="4042853"/>
            <a:ext cx="3247200" cy="1540800"/>
          </a:xfrm>
          <a:prstGeom prst="roundRect">
            <a:avLst/>
          </a:prstGeom>
          <a:blipFill>
            <a:blip r:embed="rId14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21" name="Picture 2">
            <a:hlinkClick r:id="rId15"/>
            <a:extLst>
              <a:ext uri="{FF2B5EF4-FFF2-40B4-BE49-F238E27FC236}">
                <a16:creationId xmlns:a16="http://schemas.microsoft.com/office/drawing/2014/main" id="{2DC413DB-5579-FC05-40C0-42D61F7E73C2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4478014" y="4042853"/>
            <a:ext cx="3247200" cy="1540800"/>
          </a:xfrm>
          <a:prstGeom prst="roundRect">
            <a:avLst/>
          </a:prstGeom>
          <a:blipFill>
            <a:blip r:embed="rId17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22" name="Picture 2">
            <a:hlinkClick r:id="rId18"/>
            <a:extLst>
              <a:ext uri="{FF2B5EF4-FFF2-40B4-BE49-F238E27FC236}">
                <a16:creationId xmlns:a16="http://schemas.microsoft.com/office/drawing/2014/main" id="{9F0C73DA-7BCE-10F5-2D05-2C3ECE8FDD9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452955" y="4051260"/>
            <a:ext cx="3247200" cy="1540800"/>
          </a:xfrm>
          <a:prstGeom prst="roundRect">
            <a:avLst/>
          </a:prstGeom>
          <a:blipFill>
            <a:blip r:embed="rId20">
              <a:alphaModFix amt="77000"/>
            </a:blip>
            <a:stretch>
              <a:fillRect/>
            </a:stretch>
          </a:blipFill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7277-E73C-FAD8-CF54-E72A751D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АКТИВАЦИИ СИБУРа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9E12BC6D-378E-4E48-69E4-CC17BCF23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2B57E53-BD9A-2B20-9BDC-1A1A1B647E9B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4ADC9F-BDFB-AC85-F680-7962F441FEB0}"/>
              </a:ext>
            </a:extLst>
          </p:cNvPr>
          <p:cNvSpPr/>
          <p:nvPr/>
        </p:nvSpPr>
        <p:spPr>
          <a:xfrm>
            <a:off x="4469164" y="5600099"/>
            <a:ext cx="3250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Химический квиз от СИБУРа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4378347-B5FA-3730-DF85-A959348B1990}"/>
              </a:ext>
            </a:extLst>
          </p:cNvPr>
          <p:cNvSpPr/>
          <p:nvPr/>
        </p:nvSpPr>
        <p:spPr>
          <a:xfrm>
            <a:off x="449719" y="5600099"/>
            <a:ext cx="3250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День компании СИБУР ФЕСТ - ПНИПУ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6902FB-4112-43A7-AF6A-94904E3B0503}"/>
              </a:ext>
            </a:extLst>
          </p:cNvPr>
          <p:cNvSpPr/>
          <p:nvPr/>
        </p:nvSpPr>
        <p:spPr>
          <a:xfrm>
            <a:off x="8509564" y="3260037"/>
            <a:ext cx="3247198" cy="2846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Практика СИБУР </a:t>
            </a:r>
            <a:r>
              <a:rPr lang="en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PUMP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4E82D69-7D71-B789-3B34-A93A732BD392}"/>
              </a:ext>
            </a:extLst>
          </p:cNvPr>
          <p:cNvSpPr/>
          <p:nvPr/>
        </p:nvSpPr>
        <p:spPr>
          <a:xfrm>
            <a:off x="432000" y="3275680"/>
            <a:ext cx="324719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Стажировка Первый элемент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80F252C-330A-C656-7A9B-982F5E7B4AEB}"/>
              </a:ext>
            </a:extLst>
          </p:cNvPr>
          <p:cNvSpPr/>
          <p:nvPr/>
        </p:nvSpPr>
        <p:spPr>
          <a:xfrm>
            <a:off x="4454706" y="3270483"/>
            <a:ext cx="326489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Тест Какой ты химический элемент?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D2C6647-ADEB-C7CC-450E-7F7AB33D0397}"/>
              </a:ext>
            </a:extLst>
          </p:cNvPr>
          <p:cNvSpPr/>
          <p:nvPr/>
        </p:nvSpPr>
        <p:spPr>
          <a:xfrm>
            <a:off x="7939668" y="5600099"/>
            <a:ext cx="438699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Амбассадорская</a:t>
            </a: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 программа Герои индустрии</a:t>
            </a:r>
          </a:p>
        </p:txBody>
      </p:sp>
    </p:spTree>
    <p:extLst>
      <p:ext uri="{BB962C8B-B14F-4D97-AF65-F5344CB8AC3E}">
        <p14:creationId xmlns:p14="http://schemas.microsoft.com/office/powerpoint/2010/main" val="10363377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8B7A0-BA9B-B81C-B17B-0AA3FE18E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hlinkClick r:id="rId3"/>
            <a:extLst>
              <a:ext uri="{FF2B5EF4-FFF2-40B4-BE49-F238E27FC236}">
                <a16:creationId xmlns:a16="http://schemas.microsoft.com/office/drawing/2014/main" id="{84B68DB3-B8DC-F7E2-62C3-A310155CC9C3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503072" y="1718248"/>
            <a:ext cx="3247200" cy="1540143"/>
          </a:xfrm>
          <a:prstGeom prst="roundRect">
            <a:avLst/>
          </a:prstGeom>
          <a:blipFill>
            <a:blip r:embed="rId5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5" name="Picture 2">
            <a:hlinkClick r:id="rId6"/>
            <a:extLst>
              <a:ext uri="{FF2B5EF4-FFF2-40B4-BE49-F238E27FC236}">
                <a16:creationId xmlns:a16="http://schemas.microsoft.com/office/drawing/2014/main" id="{52AD60D5-88A7-2FD2-8E92-71DEAB6673EE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4465935" y="1718248"/>
            <a:ext cx="3247200" cy="1540800"/>
          </a:xfrm>
          <a:prstGeom prst="roundRect">
            <a:avLst/>
          </a:prstGeom>
          <a:blipFill>
            <a:blip r:embed="rId8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6" name="Picture 2">
            <a:hlinkClick r:id="rId9"/>
            <a:extLst>
              <a:ext uri="{FF2B5EF4-FFF2-40B4-BE49-F238E27FC236}">
                <a16:creationId xmlns:a16="http://schemas.microsoft.com/office/drawing/2014/main" id="{9C613F59-1F15-194F-4BAA-5BB9927A40C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428797" y="1718248"/>
            <a:ext cx="3247199" cy="1540574"/>
          </a:xfrm>
          <a:prstGeom prst="roundRect">
            <a:avLst/>
          </a:prstGeom>
          <a:blipFill>
            <a:blip r:embed="rId11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7" name="Picture 2">
            <a:hlinkClick r:id="rId12"/>
            <a:extLst>
              <a:ext uri="{FF2B5EF4-FFF2-40B4-BE49-F238E27FC236}">
                <a16:creationId xmlns:a16="http://schemas.microsoft.com/office/drawing/2014/main" id="{FF409C3E-AF9A-A00A-0954-7135DE3B28E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3"/>
          <a:srcRect l="1556" r="1556"/>
          <a:stretch/>
        </p:blipFill>
        <p:spPr bwMode="auto">
          <a:xfrm>
            <a:off x="8503072" y="4042853"/>
            <a:ext cx="3247200" cy="1540800"/>
          </a:xfrm>
          <a:prstGeom prst="roundRect">
            <a:avLst/>
          </a:prstGeom>
          <a:blipFill>
            <a:blip r:embed="rId14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8" name="Picture 2">
            <a:hlinkClick r:id="rId15"/>
            <a:extLst>
              <a:ext uri="{FF2B5EF4-FFF2-40B4-BE49-F238E27FC236}">
                <a16:creationId xmlns:a16="http://schemas.microsoft.com/office/drawing/2014/main" id="{3B30E46C-4780-D656-4234-0F7EEED849F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6"/>
          <a:srcRect/>
          <a:stretch/>
        </p:blipFill>
        <p:spPr bwMode="auto">
          <a:xfrm>
            <a:off x="4478014" y="4042853"/>
            <a:ext cx="3247200" cy="1540800"/>
          </a:xfrm>
          <a:prstGeom prst="roundRect">
            <a:avLst/>
          </a:prstGeom>
          <a:blipFill>
            <a:blip r:embed="rId17">
              <a:alphaModFix amt="77000"/>
            </a:blip>
            <a:stretch>
              <a:fillRect/>
            </a:stretch>
          </a:blipFill>
          <a:effectLst/>
        </p:spPr>
      </p:pic>
      <p:pic>
        <p:nvPicPr>
          <p:cNvPr id="19" name="Picture 2">
            <a:hlinkClick r:id="rId18"/>
            <a:extLst>
              <a:ext uri="{FF2B5EF4-FFF2-40B4-BE49-F238E27FC236}">
                <a16:creationId xmlns:a16="http://schemas.microsoft.com/office/drawing/2014/main" id="{BEE731F0-F832-4918-5E6D-76F2FFCB1E3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452955" y="4051260"/>
            <a:ext cx="3247200" cy="1540800"/>
          </a:xfrm>
          <a:prstGeom prst="roundRect">
            <a:avLst/>
          </a:prstGeom>
          <a:blipFill>
            <a:blip r:embed="rId20">
              <a:alphaModFix amt="77000"/>
            </a:blip>
            <a:stretch>
              <a:fillRect/>
            </a:stretch>
          </a:blipFill>
          <a:effectLst/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46573-3620-00A5-BDFA-C0E43313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АКТИВАЦИИ МТС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F582D464-7B4F-56A4-0828-99309F09A7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6EB65CD-B91F-5495-81B3-D0377DC519BE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5CEC10-474D-6896-A5EC-2623794D3660}"/>
              </a:ext>
            </a:extLst>
          </p:cNvPr>
          <p:cNvSpPr/>
          <p:nvPr/>
        </p:nvSpPr>
        <p:spPr>
          <a:xfrm>
            <a:off x="4469164" y="5600099"/>
            <a:ext cx="3250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Школа аналитиков данных МТС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BA54CFB-6EEC-7CB3-AFAA-B837B37330D9}"/>
              </a:ext>
            </a:extLst>
          </p:cNvPr>
          <p:cNvSpPr/>
          <p:nvPr/>
        </p:nvSpPr>
        <p:spPr>
          <a:xfrm>
            <a:off x="449719" y="5600099"/>
            <a:ext cx="3250436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Игра-головоломка от МТС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321B16-93AC-5574-0538-2B73618749D5}"/>
              </a:ext>
            </a:extLst>
          </p:cNvPr>
          <p:cNvSpPr/>
          <p:nvPr/>
        </p:nvSpPr>
        <p:spPr>
          <a:xfrm>
            <a:off x="8509564" y="3260037"/>
            <a:ext cx="3247198" cy="2846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dirty="0">
                <a:solidFill>
                  <a:srgbClr val="000000"/>
                </a:solidFill>
                <a:effectLst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Офис тур в МТС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C9851C-0D12-07EF-B02E-3077BBB90293}"/>
              </a:ext>
            </a:extLst>
          </p:cNvPr>
          <p:cNvSpPr/>
          <p:nvPr/>
        </p:nvSpPr>
        <p:spPr>
          <a:xfrm>
            <a:off x="432000" y="3275680"/>
            <a:ext cx="324719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ctr" fontAlgn="ctr"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Стажировка МТС Старт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BE2FF8F-8994-94CD-9A6E-97B0DCC7AA42}"/>
              </a:ext>
            </a:extLst>
          </p:cNvPr>
          <p:cNvSpPr/>
          <p:nvPr/>
        </p:nvSpPr>
        <p:spPr>
          <a:xfrm>
            <a:off x="4454706" y="3270483"/>
            <a:ext cx="326489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Чемпионат </a:t>
            </a:r>
            <a:r>
              <a:rPr kumimoji="0" lang="en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True Tech Champ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E1054A1-49CF-1F02-F4FC-3DF9BC29C422}"/>
              </a:ext>
            </a:extLst>
          </p:cNvPr>
          <p:cNvSpPr/>
          <p:nvPr/>
        </p:nvSpPr>
        <p:spPr>
          <a:xfrm>
            <a:off x="8509563" y="5600099"/>
            <a:ext cx="326815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rPr>
              <a:t>Игра Идеальный селлер от МТС</a:t>
            </a:r>
          </a:p>
        </p:txBody>
      </p:sp>
    </p:spTree>
    <p:extLst>
      <p:ext uri="{BB962C8B-B14F-4D97-AF65-F5344CB8AC3E}">
        <p14:creationId xmlns:p14="http://schemas.microsoft.com/office/powerpoint/2010/main" val="3367188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36D48-6EB4-91AE-A20A-2483B324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D09977-8707-42FE-C82C-EBC078D5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39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МЕНЯЕТСЯ </a:t>
            </a:r>
            <a:r>
              <a:rPr lang="ru-RU" dirty="0">
                <a:solidFill>
                  <a:schemeClr val="tx1"/>
                </a:solidFill>
              </a:rPr>
              <a:t>ОТНОШЕНИЕ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МОЛОДЕЖИ К РАБОТЕ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5481D514-6007-0C19-40F4-6FFB6A810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9FEBE32-D66A-A4F1-1D2E-9E3611407063}"/>
              </a:ext>
            </a:extLst>
          </p:cNvPr>
          <p:cNvCxnSpPr>
            <a:cxnSpLocks/>
          </p:cNvCxnSpPr>
          <p:nvPr/>
        </p:nvCxnSpPr>
        <p:spPr>
          <a:xfrm>
            <a:off x="432000" y="17367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id="{C72274D1-9F82-F93E-5257-106A4880ED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2168525"/>
            <a:ext cx="11328000" cy="3681763"/>
          </a:xfrm>
        </p:spPr>
        <p:txBody>
          <a:bodyPr anchor="ctr"/>
          <a:lstStyle/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Мой руководитель постоянно мне ЗВОНИТ. Это стресс. Есть же мессенджеры.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Мне не откликается.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У вас ДМС без стоматологии.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Не думал, что до ближайшей кофейни 15 минут!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У меня индивидуальный ритм, а вы просите приходить в 10:00.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Моя собака скучает, а её нельзя брать в офис.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Вы не разрешаете мне приходить в </a:t>
            </a:r>
            <a:r>
              <a:rPr lang="ru-RU" sz="1600" dirty="0" err="1">
                <a:latin typeface="Inter" panose="02000503000000020004" pitchFamily="2" charset="0"/>
                <a:ea typeface="Inter" panose="02000503000000020004" pitchFamily="2" charset="0"/>
              </a:rPr>
              <a:t>кроксах</a:t>
            </a: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 на переговоры с партнёрами.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Не могу работать в компании, в которой используют в кулере пластиковые стаканчики!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Вы не дали мне квартальный отпуск. </a:t>
            </a:r>
          </a:p>
          <a:p>
            <a:pPr marL="171450" indent="-171450"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&quot;"/>
            </a:pPr>
            <a:r>
              <a:rPr lang="ru-RU" sz="1600" dirty="0">
                <a:latin typeface="Inter" panose="02000503000000020004" pitchFamily="2" charset="0"/>
                <a:ea typeface="Inter" panose="02000503000000020004" pitchFamily="2" charset="0"/>
              </a:rPr>
              <a:t>Я увольняюсь. У меня нет развития в вашей организации. Пошёл уже целый месяц, а меня до сих пор не повысили. 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1ECD0B4B-F72C-8DCD-7107-EEA9924A1C3A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Источник: Телеграм канал Наталья </a:t>
            </a:r>
            <a:r>
              <a:rPr lang="ru-RU" dirty="0" err="1"/>
              <a:t>Курганкина</a:t>
            </a:r>
            <a:r>
              <a:rPr lang="ru-RU" dirty="0"/>
              <a:t>. Люди и города</a:t>
            </a:r>
          </a:p>
        </p:txBody>
      </p:sp>
    </p:spTree>
    <p:extLst>
      <p:ext uri="{BB962C8B-B14F-4D97-AF65-F5344CB8AC3E}">
        <p14:creationId xmlns:p14="http://schemas.microsoft.com/office/powerpoint/2010/main" val="97564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FBD34-102E-C7E9-A498-E3E8D6162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5DF8DBEA-06A7-F1D9-BE36-A842941E1B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B63F8944-7E47-49E0-4D20-092CC16DECCA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Источник: </a:t>
            </a:r>
            <a:r>
              <a:rPr lang="en" dirty="0" err="1"/>
              <a:t>Validata</a:t>
            </a:r>
            <a:endParaRPr lang="e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E8C175-2FF6-FF33-C030-A02A86A17C14}"/>
              </a:ext>
            </a:extLst>
          </p:cNvPr>
          <p:cNvSpPr txBox="1"/>
          <p:nvPr/>
        </p:nvSpPr>
        <p:spPr>
          <a:xfrm>
            <a:off x="1081078" y="695996"/>
            <a:ext cx="941677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Знаешь, хочу тебе посоветовать </a:t>
            </a:r>
            <a:b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не задерживаться на работе допоздна </a:t>
            </a:r>
            <a:b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и не уделять ей слишком много </a:t>
            </a:r>
            <a:b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внимания, </a:t>
            </a: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ведь это не так важно, </a:t>
            </a:r>
            <a:br>
              <a:rPr kumimoji="0" lang="en-US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как воспитание </a:t>
            </a:r>
            <a:br>
              <a:rPr kumimoji="0" lang="en-US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твоих детей </a:t>
            </a:r>
            <a:br>
              <a:rPr kumimoji="0" lang="en-US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с женой.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D46E10-353D-0A98-670D-3C771DDBEE5C}"/>
              </a:ext>
            </a:extLst>
          </p:cNvPr>
          <p:cNvSpPr txBox="1"/>
          <p:nvPr/>
        </p:nvSpPr>
        <p:spPr>
          <a:xfrm>
            <a:off x="7659491" y="4226852"/>
            <a:ext cx="42321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Не плачь – </a:t>
            </a:r>
            <a:r>
              <a:rPr kumimoji="0" lang="ru-RU" sz="5400" u="none" strike="noStrike" kern="1200" cap="all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фигачь</a:t>
            </a:r>
            <a:r>
              <a:rPr kumimoji="0" lang="ru-RU" sz="5400" u="none" strike="noStrike" kern="1200" cap="all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!</a:t>
            </a:r>
            <a:endParaRPr kumimoji="0" lang="ru-RU" sz="5400" u="none" strike="noStrike" kern="1200" cap="all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1E763-F331-860B-D91B-4D6DF0165FF7}"/>
              </a:ext>
            </a:extLst>
          </p:cNvPr>
          <p:cNvSpPr txBox="1"/>
          <p:nvPr/>
        </p:nvSpPr>
        <p:spPr>
          <a:xfrm>
            <a:off x="271721" y="538304"/>
            <a:ext cx="809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all" spc="0" normalizeH="0" baseline="0" noProof="0" dirty="0">
                <a:ln>
                  <a:noFill/>
                </a:ln>
                <a:solidFill>
                  <a:srgbClr val="FF7F00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</a:rPr>
              <a:t>“</a:t>
            </a:r>
            <a:endParaRPr kumimoji="0" lang="ru-RU" sz="8000" b="1" u="none" strike="noStrike" kern="1200" cap="none" spc="0" normalizeH="0" baseline="0" noProof="0" dirty="0">
              <a:ln>
                <a:noFill/>
              </a:ln>
              <a:solidFill>
                <a:srgbClr val="FF7F00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7AB73AE-2F4B-8BEE-25EA-1E4FA3259118}"/>
              </a:ext>
            </a:extLst>
          </p:cNvPr>
          <p:cNvCxnSpPr/>
          <p:nvPr/>
        </p:nvCxnSpPr>
        <p:spPr>
          <a:xfrm flipV="1">
            <a:off x="514627" y="1303529"/>
            <a:ext cx="11405652" cy="464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626307BC-C5CA-A805-A50C-A263C4DD7EA0}"/>
              </a:ext>
            </a:extLst>
          </p:cNvPr>
          <p:cNvSpPr/>
          <p:nvPr/>
        </p:nvSpPr>
        <p:spPr>
          <a:xfrm>
            <a:off x="5389063" y="2881311"/>
            <a:ext cx="1455265" cy="145526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BFBFB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</a:rPr>
              <a:t>VS</a:t>
            </a:r>
            <a:endParaRPr kumimoji="0" lang="ru-RU" sz="3600" b="1" u="none" strike="noStrike" kern="1200" cap="none" spc="0" normalizeH="0" baseline="0" noProof="0" dirty="0">
              <a:ln>
                <a:noFill/>
              </a:ln>
              <a:solidFill>
                <a:srgbClr val="FBFBFB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A5A7F9-2D46-4002-A7CC-A31A84B380DF}"/>
              </a:ext>
            </a:extLst>
          </p:cNvPr>
          <p:cNvSpPr txBox="1"/>
          <p:nvPr/>
        </p:nvSpPr>
        <p:spPr>
          <a:xfrm>
            <a:off x="6850133" y="4164803"/>
            <a:ext cx="809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u="none" strike="noStrike" kern="1200" cap="all" spc="0" normalizeH="0" baseline="0" noProof="0" dirty="0">
                <a:ln>
                  <a:noFill/>
                </a:ln>
                <a:solidFill>
                  <a:srgbClr val="FF7F00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</a:rPr>
              <a:t>“</a:t>
            </a:r>
            <a:endParaRPr kumimoji="0" lang="ru-RU" sz="8000" b="1" u="none" strike="noStrike" kern="1200" cap="none" spc="0" normalizeH="0" baseline="0" noProof="0" dirty="0">
              <a:ln>
                <a:noFill/>
              </a:ln>
              <a:solidFill>
                <a:srgbClr val="FF7F00"/>
              </a:solidFill>
              <a:effectLst/>
              <a:uLnTx/>
              <a:uFillTx/>
              <a:latin typeface="Unbounded" pitchFamily="2" charset="0"/>
              <a:ea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4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DD3A6-8C68-2E4B-ADB7-44AC9B97C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33C02655-735E-017F-8774-78480A6AA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05A5B63E-1418-1C0B-FF8A-BD1D5DEB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36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3B2EF0-2172-B82C-BE48-A3141FCDC7BC}"/>
              </a:ext>
            </a:extLst>
          </p:cNvPr>
          <p:cNvSpPr txBox="1"/>
          <p:nvPr/>
        </p:nvSpPr>
        <p:spPr>
          <a:xfrm>
            <a:off x="7950991" y="3679827"/>
            <a:ext cx="39406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u="none" strike="noStrike" kern="1200" cap="all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rPr>
              <a:t>ТЫ ПРИШЁЛ КО МНЕ БЕЗ УВАЖЕНИЯ…</a:t>
            </a:r>
          </a:p>
        </p:txBody>
      </p:sp>
    </p:spTree>
    <p:extLst>
      <p:ext uri="{BB962C8B-B14F-4D97-AF65-F5344CB8AC3E}">
        <p14:creationId xmlns:p14="http://schemas.microsoft.com/office/powerpoint/2010/main" val="17785048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2CB3C-DEB3-9F70-22D8-D14C4C12D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1687355-FF44-76C1-87E1-AB1299BF3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914650"/>
            <a:ext cx="11328000" cy="14594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ЧТО ВАЖНО 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ДЛЯ РАЗНЫХ СЕГМЕНТОВ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МОЛОДЕЖИ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F6082F7C-938D-B437-E978-DE3D81C1D2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49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6DB173-1DEC-66B3-98D1-7219FD1A3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4664" y="1121757"/>
            <a:ext cx="1832515" cy="1792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96D7D5-7FFC-A4AC-E922-9CC952D5C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62189">
            <a:off x="8967218" y="3805160"/>
            <a:ext cx="2040530" cy="1901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4580FB-D5E1-FA4B-3074-8EBB80E43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12447">
            <a:off x="9524762" y="1557195"/>
            <a:ext cx="377712" cy="11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1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88046-02F9-2F9D-F5A6-BB96DF71E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B1CCE94-F666-0EF6-E6D5-F782FEDB8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/>
              <a:t>КОММУНИКАЦИИ КАК ИНСТРУМЕНТ </a:t>
            </a:r>
            <a:r>
              <a:rPr lang="ru-RU" dirty="0">
                <a:solidFill>
                  <a:schemeClr val="tx1"/>
                </a:solidFill>
              </a:rPr>
              <a:t>ПРИВЛЕЧЕНИЯ И УДЕРЖАНИЯ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9BE0DCB2-424F-9384-E2A3-BC590E485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017225-F7DC-8E69-E9B6-5B1E9823B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20027">
            <a:off x="901383" y="4669472"/>
            <a:ext cx="1683800" cy="15477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FF1EC7-16AA-3332-FD98-B7F0703C4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024059">
            <a:off x="1841590" y="1352472"/>
            <a:ext cx="889114" cy="12537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106F34-69BF-9AA3-AA5F-47C346EF9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09280">
            <a:off x="8668387" y="660292"/>
            <a:ext cx="2040530" cy="19018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4B79EE-BC84-7895-D272-3D634309C2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89998">
            <a:off x="8910055" y="4436644"/>
            <a:ext cx="553007" cy="171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850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71C66-FDD4-C6F9-C112-C507012B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CA79-E414-EC5A-743B-D90EDB4E0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89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НАША</a:t>
            </a:r>
            <a:r>
              <a:rPr lang="ru-RU" dirty="0">
                <a:solidFill>
                  <a:schemeClr val="accent1"/>
                </a:solidFill>
              </a:rPr>
              <a:t> МЕТОДОЛОГИЯ </a:t>
            </a:r>
            <a:r>
              <a:rPr lang="ru-RU" dirty="0">
                <a:solidFill>
                  <a:schemeClr val="tx1"/>
                </a:solidFill>
              </a:rPr>
              <a:t>ПРИ РАБОТЕ СО СТУДЕНТАМИ ВУЗОВ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786BFB82-2DD9-6251-E1C3-9C31F59DA5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50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4CF871E-5FFE-CF2A-496F-C06B40ABD328}"/>
              </a:ext>
            </a:extLst>
          </p:cNvPr>
          <p:cNvCxnSpPr>
            <a:cxnSpLocks/>
          </p:cNvCxnSpPr>
          <p:nvPr/>
        </p:nvCxnSpPr>
        <p:spPr>
          <a:xfrm>
            <a:off x="432000" y="1750338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12AEB80C-8ACF-79E8-7034-3EA01C9497B5}"/>
              </a:ext>
            </a:extLst>
          </p:cNvPr>
          <p:cNvSpPr>
            <a:spLocks/>
          </p:cNvSpPr>
          <p:nvPr/>
        </p:nvSpPr>
        <p:spPr>
          <a:xfrm>
            <a:off x="442912" y="2177551"/>
            <a:ext cx="11306176" cy="720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rtlCol="0" anchor="ctr"/>
          <a:lstStyle/>
          <a:p>
            <a:r>
              <a:rPr lang="ru-RU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Методология, анкета и все изменения утверждаются </a:t>
            </a:r>
            <a:br>
              <a:rPr lang="ru-RU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</a:br>
            <a:r>
              <a:rPr lang="ru-RU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Наблюдательным советов из ведущих работодателей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3228C958-401D-A23B-CD3C-B481BBA1FFC2}"/>
              </a:ext>
            </a:extLst>
          </p:cNvPr>
          <p:cNvSpPr>
            <a:spLocks/>
          </p:cNvSpPr>
          <p:nvPr/>
        </p:nvSpPr>
        <p:spPr>
          <a:xfrm>
            <a:off x="442912" y="3066141"/>
            <a:ext cx="5580000" cy="2910160"/>
          </a:xfrm>
          <a:prstGeom prst="roundRect">
            <a:avLst>
              <a:gd name="adj" fmla="val 13183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endParaRPr lang="ru-RU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CDB0777-1E7E-6152-2A76-CD10BD53F0BD}"/>
              </a:ext>
            </a:extLst>
          </p:cNvPr>
          <p:cNvSpPr>
            <a:spLocks/>
          </p:cNvSpPr>
          <p:nvPr/>
        </p:nvSpPr>
        <p:spPr>
          <a:xfrm>
            <a:off x="6169943" y="3066141"/>
            <a:ext cx="5580000" cy="2910160"/>
          </a:xfrm>
          <a:prstGeom prst="roundRect">
            <a:avLst>
              <a:gd name="adj" fmla="val 13183"/>
            </a:avLst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endParaRPr lang="ru-RU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BEF430-FFA9-D8EB-B76F-1B6709B8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54509" y="2333656"/>
            <a:ext cx="407789" cy="4077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DCCCFD-7C53-457D-E95A-BBDBD8AE46B3}"/>
              </a:ext>
            </a:extLst>
          </p:cNvPr>
          <p:cNvSpPr txBox="1"/>
          <p:nvPr/>
        </p:nvSpPr>
        <p:spPr>
          <a:xfrm>
            <a:off x="1266783" y="3319347"/>
            <a:ext cx="4457975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Только ведущие вузы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1C1E26-3E41-631D-91D1-31C86C809C69}"/>
              </a:ext>
            </a:extLst>
          </p:cNvPr>
          <p:cNvSpPr txBox="1"/>
          <p:nvPr/>
        </p:nvSpPr>
        <p:spPr>
          <a:xfrm>
            <a:off x="1266783" y="4111367"/>
            <a:ext cx="445797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Только студенты выпускного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и </a:t>
            </a:r>
            <a:r>
              <a:rPr kumimoji="0" lang="ru-RU" sz="140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предвыпускного</a:t>
            </a: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 курсов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FDB8A3-DF56-5CEE-3806-92D197BC8C36}"/>
              </a:ext>
            </a:extLst>
          </p:cNvPr>
          <p:cNvSpPr txBox="1"/>
          <p:nvPr/>
        </p:nvSpPr>
        <p:spPr>
          <a:xfrm>
            <a:off x="1266783" y="5019776"/>
            <a:ext cx="4457975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Отдельная структурированная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выборка по каждому факультету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BBB4E1-CCB7-8F88-A9A1-10BED83D9B9F}"/>
              </a:ext>
            </a:extLst>
          </p:cNvPr>
          <p:cNvSpPr txBox="1"/>
          <p:nvPr/>
        </p:nvSpPr>
        <p:spPr>
          <a:xfrm>
            <a:off x="6955554" y="3257791"/>
            <a:ext cx="46357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Сравнимость данных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из года в год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62A80-7821-FF81-9402-1A8C41FD983A}"/>
              </a:ext>
            </a:extLst>
          </p:cNvPr>
          <p:cNvSpPr txBox="1"/>
          <p:nvPr/>
        </p:nvSpPr>
        <p:spPr>
          <a:xfrm>
            <a:off x="6955554" y="4184060"/>
            <a:ext cx="46357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Сбор анкет не только онлайн,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но и офлайн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ADAD2-C657-67F9-4979-C947AF6C01C2}"/>
              </a:ext>
            </a:extLst>
          </p:cNvPr>
          <p:cNvSpPr txBox="1"/>
          <p:nvPr/>
        </p:nvSpPr>
        <p:spPr>
          <a:xfrm>
            <a:off x="6955553" y="5067776"/>
            <a:ext cx="463570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Возможность включения дополнительных целевых факультетов из любого региона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rPr>
              <a:t>в исследование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75BA828-7009-E1A4-868B-6B3119D29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34189" y="3284730"/>
            <a:ext cx="407789" cy="40778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22C0E2-50E1-78DE-EB5B-CDE8CC392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1387" y="4195560"/>
            <a:ext cx="381112" cy="40778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E624D6-D7D3-49E1-EBF3-B65BE36B20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34189" y="5105993"/>
            <a:ext cx="407789" cy="40401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3C09829-96EF-D051-CCB6-3D214BBF7E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358854" y="3287394"/>
            <a:ext cx="407789" cy="4077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DFE2548-411B-FCD5-B8AB-C36E9E8861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354463" y="4244046"/>
            <a:ext cx="365965" cy="40778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E625A8-3DCC-6EBF-8060-C8121688FC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6398132" y="5235147"/>
            <a:ext cx="407789" cy="4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46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63740-15D1-C921-8A8F-D63A0B79E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971D38C7-69B5-4EAC-3DBC-6FFA4049CC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51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08C9D5C-D5EB-F1D2-8AFE-35891091A59E}"/>
              </a:ext>
            </a:extLst>
          </p:cNvPr>
          <p:cNvGrpSpPr/>
          <p:nvPr/>
        </p:nvGrpSpPr>
        <p:grpSpPr>
          <a:xfrm>
            <a:off x="1026215" y="1368375"/>
            <a:ext cx="10324165" cy="3878271"/>
            <a:chOff x="900748" y="1092165"/>
            <a:chExt cx="10324165" cy="38782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EAD512-11FA-65CC-EB50-42E70D0BE4B5}"/>
                </a:ext>
              </a:extLst>
            </p:cNvPr>
            <p:cNvSpPr txBox="1"/>
            <p:nvPr/>
          </p:nvSpPr>
          <p:spPr>
            <a:xfrm>
              <a:off x="900748" y="2094099"/>
              <a:ext cx="274376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Лет</a:t>
              </a:r>
              <a:endParaRPr kumimoji="0" lang="id-ID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2475DE7-993B-567B-3A28-664FEFE32096}"/>
                </a:ext>
              </a:extLst>
            </p:cNvPr>
            <p:cNvCxnSpPr/>
            <p:nvPr/>
          </p:nvCxnSpPr>
          <p:spPr>
            <a:xfrm>
              <a:off x="900748" y="1976009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470F3B-2BF8-D288-3345-70D5B3B5C825}"/>
                </a:ext>
              </a:extLst>
            </p:cNvPr>
            <p:cNvSpPr txBox="1"/>
            <p:nvPr/>
          </p:nvSpPr>
          <p:spPr>
            <a:xfrm>
              <a:off x="4375622" y="2094099"/>
              <a:ext cx="2743768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Город</a:t>
              </a:r>
              <a:r>
                <a:rPr lang="ru-RU" dirty="0" err="1"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ов</a:t>
              </a:r>
              <a:endParaRPr kumimoji="0" lang="id-ID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D0DA9D-4B5C-8CBC-7666-3719023CF006}"/>
                </a:ext>
              </a:extLst>
            </p:cNvPr>
            <p:cNvSpPr txBox="1"/>
            <p:nvPr/>
          </p:nvSpPr>
          <p:spPr>
            <a:xfrm>
              <a:off x="5073428" y="1122545"/>
              <a:ext cx="1348156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27</a:t>
              </a:r>
              <a:endParaRPr kumimoji="0" lang="id-ID" sz="4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868D4729-42DF-A7D3-8C4B-E3B672463E7C}"/>
                </a:ext>
              </a:extLst>
            </p:cNvPr>
            <p:cNvCxnSpPr/>
            <p:nvPr/>
          </p:nvCxnSpPr>
          <p:spPr>
            <a:xfrm>
              <a:off x="4375624" y="1976009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A15195-1B07-CE11-1D3F-A6C6C8D4EB32}"/>
                </a:ext>
              </a:extLst>
            </p:cNvPr>
            <p:cNvSpPr txBox="1"/>
            <p:nvPr/>
          </p:nvSpPr>
          <p:spPr>
            <a:xfrm>
              <a:off x="7787213" y="2094099"/>
              <a:ext cx="274376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Вуза</a:t>
              </a:r>
              <a:endParaRPr kumimoji="0" lang="id-ID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7DE39-D5A1-B6D9-C358-ED8C9AB43CAB}"/>
                </a:ext>
              </a:extLst>
            </p:cNvPr>
            <p:cNvSpPr txBox="1"/>
            <p:nvPr/>
          </p:nvSpPr>
          <p:spPr>
            <a:xfrm>
              <a:off x="7794631" y="1122545"/>
              <a:ext cx="2736350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64</a:t>
              </a:r>
              <a:endParaRPr kumimoji="0" lang="id-ID" sz="4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D21FF94-E4CE-77B8-2DD5-E708F0A3EA93}"/>
                </a:ext>
              </a:extLst>
            </p:cNvPr>
            <p:cNvCxnSpPr/>
            <p:nvPr/>
          </p:nvCxnSpPr>
          <p:spPr>
            <a:xfrm>
              <a:off x="7787217" y="1976009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F654D6-8198-3D66-B246-E1D83FB11D38}"/>
                </a:ext>
              </a:extLst>
            </p:cNvPr>
            <p:cNvSpPr txBox="1"/>
            <p:nvPr/>
          </p:nvSpPr>
          <p:spPr>
            <a:xfrm>
              <a:off x="900748" y="4628804"/>
              <a:ext cx="274376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Факультетов</a:t>
              </a:r>
              <a:endParaRPr kumimoji="0" lang="id-ID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157E75-1AE0-B28E-93E0-E9E661FB4F6C}"/>
                </a:ext>
              </a:extLst>
            </p:cNvPr>
            <p:cNvSpPr txBox="1"/>
            <p:nvPr/>
          </p:nvSpPr>
          <p:spPr>
            <a:xfrm>
              <a:off x="900748" y="3657250"/>
              <a:ext cx="274376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246</a:t>
              </a:r>
              <a:endParaRPr kumimoji="0" lang="id-ID" sz="4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912578F1-CC7E-0B3A-549A-0113578034B2}"/>
                </a:ext>
              </a:extLst>
            </p:cNvPr>
            <p:cNvCxnSpPr/>
            <p:nvPr/>
          </p:nvCxnSpPr>
          <p:spPr>
            <a:xfrm>
              <a:off x="900748" y="4510714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FC120B-E621-F622-FA5B-3B8105AE1C69}"/>
                </a:ext>
              </a:extLst>
            </p:cNvPr>
            <p:cNvSpPr txBox="1"/>
            <p:nvPr/>
          </p:nvSpPr>
          <p:spPr>
            <a:xfrm>
              <a:off x="4375624" y="4628804"/>
              <a:ext cx="274376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90000"/>
                </a:lnSpc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Студентов</a:t>
              </a:r>
              <a:endParaRPr kumimoji="0" lang="id-ID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A2A23B-C8CC-F893-7979-EF02BE209B9E}"/>
                </a:ext>
              </a:extLst>
            </p:cNvPr>
            <p:cNvSpPr txBox="1"/>
            <p:nvPr/>
          </p:nvSpPr>
          <p:spPr>
            <a:xfrm>
              <a:off x="4038572" y="3657250"/>
              <a:ext cx="341786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400К+</a:t>
              </a:r>
              <a:endParaRPr kumimoji="0" lang="id-ID" sz="4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1EA0FDCA-4969-3E97-FFBF-B24E6BC12886}"/>
                </a:ext>
              </a:extLst>
            </p:cNvPr>
            <p:cNvCxnSpPr/>
            <p:nvPr/>
          </p:nvCxnSpPr>
          <p:spPr>
            <a:xfrm>
              <a:off x="4375624" y="4510714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168764-6A7C-1BBD-F128-7CA21AA5498F}"/>
                </a:ext>
              </a:extLst>
            </p:cNvPr>
            <p:cNvSpPr txBox="1"/>
            <p:nvPr/>
          </p:nvSpPr>
          <p:spPr>
            <a:xfrm>
              <a:off x="7787217" y="4628804"/>
              <a:ext cx="274376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90000"/>
                </a:lnSpc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Целевых анкет</a:t>
              </a:r>
              <a:endParaRPr kumimoji="0" lang="id-ID" sz="18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4484E83-6730-69F3-3F94-3CE882295921}"/>
                </a:ext>
              </a:extLst>
            </p:cNvPr>
            <p:cNvSpPr txBox="1"/>
            <p:nvPr/>
          </p:nvSpPr>
          <p:spPr>
            <a:xfrm>
              <a:off x="7093275" y="3657250"/>
              <a:ext cx="4131638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4</a:t>
              </a:r>
              <a:r>
                <a:rPr kumimoji="0" lang="ru-RU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107</a:t>
              </a:r>
              <a:endParaRPr kumimoji="0" lang="id-ID" sz="4800" b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nbounded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617DF68E-312B-2D74-A859-AB5FD958167A}"/>
                </a:ext>
              </a:extLst>
            </p:cNvPr>
            <p:cNvCxnSpPr/>
            <p:nvPr/>
          </p:nvCxnSpPr>
          <p:spPr>
            <a:xfrm>
              <a:off x="7787217" y="4510714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7960063-E45A-E809-DBE5-AF079A748401}"/>
                </a:ext>
              </a:extLst>
            </p:cNvPr>
            <p:cNvSpPr txBox="1"/>
            <p:nvPr/>
          </p:nvSpPr>
          <p:spPr>
            <a:xfrm>
              <a:off x="929907" y="1092165"/>
              <a:ext cx="271460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1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Unbounded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1007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A3971-C286-68A4-B70E-2B90CA2DE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58F63-026A-616C-D116-347D76D5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1324"/>
            <a:ext cx="11328000" cy="881801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КЛЮЧЕВЫЕ ФАКТОРЫ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ВЫБОРА РАБОТОДАТЕЛЕЙ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34543EF-12EE-FE38-869B-176A892222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0CBA2DFA-FAE2-8EA5-314A-569012D60E97}"/>
              </a:ext>
            </a:extLst>
          </p:cNvPr>
          <p:cNvCxnSpPr>
            <a:cxnSpLocks/>
          </p:cNvCxnSpPr>
          <p:nvPr/>
        </p:nvCxnSpPr>
        <p:spPr>
          <a:xfrm>
            <a:off x="432000" y="1750338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3326DFC-81D9-9EC6-7570-92E91CBDFE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137880"/>
              </p:ext>
            </p:extLst>
          </p:nvPr>
        </p:nvGraphicFramePr>
        <p:xfrm>
          <a:off x="432000" y="1944840"/>
          <a:ext cx="11327999" cy="4063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2">
            <a:extLst>
              <a:ext uri="{FF2B5EF4-FFF2-40B4-BE49-F238E27FC236}">
                <a16:creationId xmlns:a16="http://schemas.microsoft.com/office/drawing/2014/main" id="{E3536D76-95DB-072C-424A-C34644D24305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Q: </a:t>
            </a:r>
            <a:r>
              <a:rPr lang="ru-RU" dirty="0"/>
              <a:t>Назовите, пожалуйста, пять факторов, наиболее важных для вас при выборе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30379644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49075-A880-D893-44A2-17DA94AA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51050B-B6F3-F7A9-06C2-D410F6E71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1324"/>
            <a:ext cx="11328000" cy="881801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ГОД НАЗАД МЫ УЗНАЛИ, ЧТО МНОГИЕ </a:t>
            </a:r>
            <a:r>
              <a:rPr lang="ru-RU" dirty="0">
                <a:solidFill>
                  <a:schemeClr val="accent1"/>
                </a:solidFill>
              </a:rPr>
              <a:t>ВИДЯТ СЕБЯ НЕ В РАБОТЕ ПО НАЙМУ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89A02A9A-ADC8-72F4-ED78-7986D992D3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CC4D16B-207D-3EE0-E962-1AE32E574EE2}"/>
              </a:ext>
            </a:extLst>
          </p:cNvPr>
          <p:cNvCxnSpPr>
            <a:cxnSpLocks/>
          </p:cNvCxnSpPr>
          <p:nvPr/>
        </p:nvCxnSpPr>
        <p:spPr>
          <a:xfrm>
            <a:off x="432000" y="1750338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2">
            <a:extLst>
              <a:ext uri="{FF2B5EF4-FFF2-40B4-BE49-F238E27FC236}">
                <a16:creationId xmlns:a16="http://schemas.microsoft.com/office/drawing/2014/main" id="{274F9AC0-BD34-F063-98C3-18C5AE6702BF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Q: </a:t>
            </a:r>
            <a:r>
              <a:rPr lang="ru-RU" dirty="0"/>
              <a:t>Каким вы видите свой основной источник дохода через 5 лет?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4F90CB7-2326-31B1-8009-07383E4AA228}"/>
              </a:ext>
            </a:extLst>
          </p:cNvPr>
          <p:cNvGrpSpPr/>
          <p:nvPr/>
        </p:nvGrpSpPr>
        <p:grpSpPr>
          <a:xfrm>
            <a:off x="483199" y="2177551"/>
            <a:ext cx="8145794" cy="369332"/>
            <a:chOff x="483199" y="2144633"/>
            <a:chExt cx="8145794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97C172-FDF0-7607-86F9-E749C38486BF}"/>
                </a:ext>
              </a:extLst>
            </p:cNvPr>
            <p:cNvSpPr txBox="1"/>
            <p:nvPr/>
          </p:nvSpPr>
          <p:spPr>
            <a:xfrm>
              <a:off x="2579046" y="2160022"/>
              <a:ext cx="6049947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Работа по найму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47D592-E7C0-5BB2-4235-A61162271BD3}"/>
                </a:ext>
              </a:extLst>
            </p:cNvPr>
            <p:cNvSpPr txBox="1"/>
            <p:nvPr/>
          </p:nvSpPr>
          <p:spPr>
            <a:xfrm>
              <a:off x="483199" y="2144633"/>
              <a:ext cx="7383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171717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43</a:t>
              </a: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%</a:t>
              </a:r>
            </a:p>
          </p:txBody>
        </p:sp>
        <p:sp>
          <p:nvSpPr>
            <p:cNvPr id="10" name="Shape 1228">
              <a:extLst>
                <a:ext uri="{FF2B5EF4-FFF2-40B4-BE49-F238E27FC236}">
                  <a16:creationId xmlns:a16="http://schemas.microsoft.com/office/drawing/2014/main" id="{1505451F-1753-8D4D-0E82-32B1C8ED96A5}"/>
                </a:ext>
              </a:extLst>
            </p:cNvPr>
            <p:cNvSpPr/>
            <p:nvPr/>
          </p:nvSpPr>
          <p:spPr>
            <a:xfrm flipV="1">
              <a:off x="1290366" y="2275299"/>
              <a:ext cx="1062764" cy="108000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rgbClr val="FF7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1" name="Shape 1229">
              <a:extLst>
                <a:ext uri="{FF2B5EF4-FFF2-40B4-BE49-F238E27FC236}">
                  <a16:creationId xmlns:a16="http://schemas.microsoft.com/office/drawing/2014/main" id="{F031EEF8-0F32-C88A-4687-3601D7136ADC}"/>
                </a:ext>
              </a:extLst>
            </p:cNvPr>
            <p:cNvSpPr/>
            <p:nvPr/>
          </p:nvSpPr>
          <p:spPr>
            <a:xfrm flipV="1">
              <a:off x="1290366" y="2275299"/>
              <a:ext cx="900000" cy="108000"/>
            </a:xfrm>
            <a:prstGeom prst="roundRect">
              <a:avLst>
                <a:gd name="adj" fmla="val 0"/>
              </a:avLst>
            </a:prstGeom>
            <a:solidFill>
              <a:srgbClr val="FF7F00"/>
            </a:solidFill>
            <a:ln w="1905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75E4237-9D34-D522-A67F-BCE5631DE8ED}"/>
              </a:ext>
            </a:extLst>
          </p:cNvPr>
          <p:cNvGrpSpPr/>
          <p:nvPr/>
        </p:nvGrpSpPr>
        <p:grpSpPr>
          <a:xfrm>
            <a:off x="483199" y="2809589"/>
            <a:ext cx="8145794" cy="369332"/>
            <a:chOff x="483199" y="2144633"/>
            <a:chExt cx="8145794" cy="3693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BF6CE2-95B3-8FDE-3390-D8F07B3608DB}"/>
                </a:ext>
              </a:extLst>
            </p:cNvPr>
            <p:cNvSpPr txBox="1"/>
            <p:nvPr/>
          </p:nvSpPr>
          <p:spPr>
            <a:xfrm>
              <a:off x="2579046" y="2160022"/>
              <a:ext cx="6049947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Свой бизнес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C48C23-EC00-94D2-A3F0-1B9DD4D28A27}"/>
                </a:ext>
              </a:extLst>
            </p:cNvPr>
            <p:cNvSpPr txBox="1"/>
            <p:nvPr/>
          </p:nvSpPr>
          <p:spPr>
            <a:xfrm>
              <a:off x="483199" y="2144633"/>
              <a:ext cx="7383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2</a:t>
              </a: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5</a:t>
              </a: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%</a:t>
              </a:r>
            </a:p>
          </p:txBody>
        </p:sp>
        <p:sp>
          <p:nvSpPr>
            <p:cNvPr id="15" name="Shape 1228">
              <a:extLst>
                <a:ext uri="{FF2B5EF4-FFF2-40B4-BE49-F238E27FC236}">
                  <a16:creationId xmlns:a16="http://schemas.microsoft.com/office/drawing/2014/main" id="{F83225D2-74C2-6644-C5F5-A4E0380BFCB6}"/>
                </a:ext>
              </a:extLst>
            </p:cNvPr>
            <p:cNvSpPr/>
            <p:nvPr/>
          </p:nvSpPr>
          <p:spPr>
            <a:xfrm flipV="1">
              <a:off x="1290366" y="2275299"/>
              <a:ext cx="1062764" cy="108000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rgbClr val="FF7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6" name="Shape 1229">
              <a:extLst>
                <a:ext uri="{FF2B5EF4-FFF2-40B4-BE49-F238E27FC236}">
                  <a16:creationId xmlns:a16="http://schemas.microsoft.com/office/drawing/2014/main" id="{6FFFC546-D8AE-94C8-E20B-7B653A77EA5D}"/>
                </a:ext>
              </a:extLst>
            </p:cNvPr>
            <p:cNvSpPr/>
            <p:nvPr/>
          </p:nvSpPr>
          <p:spPr>
            <a:xfrm flipV="1">
              <a:off x="1290366" y="2275299"/>
              <a:ext cx="504000" cy="108000"/>
            </a:xfrm>
            <a:prstGeom prst="roundRect">
              <a:avLst>
                <a:gd name="adj" fmla="val 0"/>
              </a:avLst>
            </a:prstGeom>
            <a:solidFill>
              <a:srgbClr val="FF7F00"/>
            </a:solidFill>
            <a:ln w="1905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5DF6078F-7034-C78E-3B81-B76D49AB7C4A}"/>
              </a:ext>
            </a:extLst>
          </p:cNvPr>
          <p:cNvGrpSpPr/>
          <p:nvPr/>
        </p:nvGrpSpPr>
        <p:grpSpPr>
          <a:xfrm>
            <a:off x="483199" y="3441627"/>
            <a:ext cx="10870601" cy="369332"/>
            <a:chOff x="483199" y="2144633"/>
            <a:chExt cx="10870601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C48739-51D1-1651-CC42-462BD8753D46}"/>
                </a:ext>
              </a:extLst>
            </p:cNvPr>
            <p:cNvSpPr txBox="1"/>
            <p:nvPr/>
          </p:nvSpPr>
          <p:spPr>
            <a:xfrm>
              <a:off x="2579046" y="2160022"/>
              <a:ext cx="8774754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Работа в качестве независимого профессионала (фрилансера)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F6DCCB-A8C1-2908-84C5-E8F35C398231}"/>
                </a:ext>
              </a:extLst>
            </p:cNvPr>
            <p:cNvSpPr txBox="1"/>
            <p:nvPr/>
          </p:nvSpPr>
          <p:spPr>
            <a:xfrm>
              <a:off x="483199" y="2144633"/>
              <a:ext cx="7383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171717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15</a:t>
              </a: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%</a:t>
              </a:r>
            </a:p>
          </p:txBody>
        </p:sp>
        <p:sp>
          <p:nvSpPr>
            <p:cNvPr id="20" name="Shape 1228">
              <a:extLst>
                <a:ext uri="{FF2B5EF4-FFF2-40B4-BE49-F238E27FC236}">
                  <a16:creationId xmlns:a16="http://schemas.microsoft.com/office/drawing/2014/main" id="{B4E2ADA6-3748-E184-CAEE-C8EF6A781E93}"/>
                </a:ext>
              </a:extLst>
            </p:cNvPr>
            <p:cNvSpPr/>
            <p:nvPr/>
          </p:nvSpPr>
          <p:spPr>
            <a:xfrm flipV="1">
              <a:off x="1290366" y="2275299"/>
              <a:ext cx="1062764" cy="108000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rgbClr val="FF7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1" name="Shape 1229">
              <a:extLst>
                <a:ext uri="{FF2B5EF4-FFF2-40B4-BE49-F238E27FC236}">
                  <a16:creationId xmlns:a16="http://schemas.microsoft.com/office/drawing/2014/main" id="{168690A8-0B1C-3F98-383D-D4C86D72A215}"/>
                </a:ext>
              </a:extLst>
            </p:cNvPr>
            <p:cNvSpPr/>
            <p:nvPr/>
          </p:nvSpPr>
          <p:spPr>
            <a:xfrm flipV="1">
              <a:off x="1290366" y="2275299"/>
              <a:ext cx="288000" cy="108000"/>
            </a:xfrm>
            <a:prstGeom prst="roundRect">
              <a:avLst>
                <a:gd name="adj" fmla="val 0"/>
              </a:avLst>
            </a:prstGeom>
            <a:solidFill>
              <a:srgbClr val="FF7F00"/>
            </a:solidFill>
            <a:ln w="1905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D260BE3-0107-CC97-1DC0-CE65FEECEC5A}"/>
              </a:ext>
            </a:extLst>
          </p:cNvPr>
          <p:cNvGrpSpPr/>
          <p:nvPr/>
        </p:nvGrpSpPr>
        <p:grpSpPr>
          <a:xfrm>
            <a:off x="483199" y="4073665"/>
            <a:ext cx="8639030" cy="369332"/>
            <a:chOff x="483199" y="2144633"/>
            <a:chExt cx="8639030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35AE52-462C-8C12-DA93-389210133FD5}"/>
                </a:ext>
              </a:extLst>
            </p:cNvPr>
            <p:cNvSpPr txBox="1"/>
            <p:nvPr/>
          </p:nvSpPr>
          <p:spPr>
            <a:xfrm>
              <a:off x="2579046" y="2160022"/>
              <a:ext cx="6543183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Семья (муж, жена, родители)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602B99-25F9-64E8-7E1B-2A7FE582E00D}"/>
                </a:ext>
              </a:extLst>
            </p:cNvPr>
            <p:cNvSpPr txBox="1"/>
            <p:nvPr/>
          </p:nvSpPr>
          <p:spPr>
            <a:xfrm>
              <a:off x="483199" y="2144633"/>
              <a:ext cx="7383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4</a:t>
              </a: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%</a:t>
              </a:r>
            </a:p>
          </p:txBody>
        </p:sp>
        <p:sp>
          <p:nvSpPr>
            <p:cNvPr id="25" name="Shape 1228">
              <a:extLst>
                <a:ext uri="{FF2B5EF4-FFF2-40B4-BE49-F238E27FC236}">
                  <a16:creationId xmlns:a16="http://schemas.microsoft.com/office/drawing/2014/main" id="{B1D4A5C6-8411-75BD-B234-8BA915C0DDE7}"/>
                </a:ext>
              </a:extLst>
            </p:cNvPr>
            <p:cNvSpPr/>
            <p:nvPr/>
          </p:nvSpPr>
          <p:spPr>
            <a:xfrm flipV="1">
              <a:off x="1290366" y="2275299"/>
              <a:ext cx="1062764" cy="108000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rgbClr val="FF7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6" name="Shape 1229">
              <a:extLst>
                <a:ext uri="{FF2B5EF4-FFF2-40B4-BE49-F238E27FC236}">
                  <a16:creationId xmlns:a16="http://schemas.microsoft.com/office/drawing/2014/main" id="{180ECB6F-860E-8E37-E0C3-A2450547444A}"/>
                </a:ext>
              </a:extLst>
            </p:cNvPr>
            <p:cNvSpPr/>
            <p:nvPr/>
          </p:nvSpPr>
          <p:spPr>
            <a:xfrm flipV="1">
              <a:off x="1290366" y="2275299"/>
              <a:ext cx="144000" cy="108000"/>
            </a:xfrm>
            <a:prstGeom prst="roundRect">
              <a:avLst>
                <a:gd name="adj" fmla="val 0"/>
              </a:avLst>
            </a:prstGeom>
            <a:solidFill>
              <a:srgbClr val="FF7F00"/>
            </a:solidFill>
            <a:ln w="1905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8A933DC-6532-7E16-01B0-EF6F5C8B7674}"/>
              </a:ext>
            </a:extLst>
          </p:cNvPr>
          <p:cNvGrpSpPr/>
          <p:nvPr/>
        </p:nvGrpSpPr>
        <p:grpSpPr>
          <a:xfrm>
            <a:off x="483199" y="4705703"/>
            <a:ext cx="8639030" cy="369332"/>
            <a:chOff x="483199" y="2144633"/>
            <a:chExt cx="8639030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E0FF136-E57F-3C33-34A5-7250BA58399A}"/>
                </a:ext>
              </a:extLst>
            </p:cNvPr>
            <p:cNvSpPr txBox="1"/>
            <p:nvPr/>
          </p:nvSpPr>
          <p:spPr>
            <a:xfrm>
              <a:off x="2579046" y="2160022"/>
              <a:ext cx="6543183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Игра на бирже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4276F7-343B-69E4-ABE0-6C674566B779}"/>
                </a:ext>
              </a:extLst>
            </p:cNvPr>
            <p:cNvSpPr txBox="1"/>
            <p:nvPr/>
          </p:nvSpPr>
          <p:spPr>
            <a:xfrm>
              <a:off x="483199" y="2144633"/>
              <a:ext cx="7383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171717"/>
                  </a:solidFill>
                  <a:latin typeface="Inter" panose="02000503000000020004" pitchFamily="2" charset="0"/>
                  <a:ea typeface="Inter" panose="02000503000000020004" pitchFamily="2" charset="0"/>
                </a:rPr>
                <a:t>3</a:t>
              </a: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%</a:t>
              </a:r>
            </a:p>
          </p:txBody>
        </p:sp>
        <p:sp>
          <p:nvSpPr>
            <p:cNvPr id="30" name="Shape 1228">
              <a:extLst>
                <a:ext uri="{FF2B5EF4-FFF2-40B4-BE49-F238E27FC236}">
                  <a16:creationId xmlns:a16="http://schemas.microsoft.com/office/drawing/2014/main" id="{378B2730-7062-C1AC-9363-8FEF5D69A45E}"/>
                </a:ext>
              </a:extLst>
            </p:cNvPr>
            <p:cNvSpPr/>
            <p:nvPr/>
          </p:nvSpPr>
          <p:spPr>
            <a:xfrm flipV="1">
              <a:off x="1290366" y="2275299"/>
              <a:ext cx="1062764" cy="108000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rgbClr val="FF7F00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1" name="Shape 1229">
              <a:extLst>
                <a:ext uri="{FF2B5EF4-FFF2-40B4-BE49-F238E27FC236}">
                  <a16:creationId xmlns:a16="http://schemas.microsoft.com/office/drawing/2014/main" id="{0D80DA4C-DB16-8AB5-EDBD-DB2186FD20D5}"/>
                </a:ext>
              </a:extLst>
            </p:cNvPr>
            <p:cNvSpPr/>
            <p:nvPr/>
          </p:nvSpPr>
          <p:spPr>
            <a:xfrm flipV="1">
              <a:off x="1290366" y="2275299"/>
              <a:ext cx="72000" cy="108000"/>
            </a:xfrm>
            <a:prstGeom prst="roundRect">
              <a:avLst>
                <a:gd name="adj" fmla="val 0"/>
              </a:avLst>
            </a:prstGeom>
            <a:solidFill>
              <a:srgbClr val="FF7F00"/>
            </a:solidFill>
            <a:ln w="1905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1524E11-4906-FF67-5749-07D9E2E9A52F}"/>
              </a:ext>
            </a:extLst>
          </p:cNvPr>
          <p:cNvGrpSpPr/>
          <p:nvPr/>
        </p:nvGrpSpPr>
        <p:grpSpPr>
          <a:xfrm>
            <a:off x="483199" y="5337739"/>
            <a:ext cx="8639030" cy="369332"/>
            <a:chOff x="483199" y="2144633"/>
            <a:chExt cx="8639030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9416DC-F90C-DF0C-29FD-E11A1CE7822A}"/>
                </a:ext>
              </a:extLst>
            </p:cNvPr>
            <p:cNvSpPr txBox="1"/>
            <p:nvPr/>
          </p:nvSpPr>
          <p:spPr>
            <a:xfrm>
              <a:off x="2579046" y="2160022"/>
              <a:ext cx="6543183" cy="3385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Затрудняюсь ответить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DB6300E-B445-EB64-C99E-2E1FF32EE62C}"/>
                </a:ext>
              </a:extLst>
            </p:cNvPr>
            <p:cNvSpPr txBox="1"/>
            <p:nvPr/>
          </p:nvSpPr>
          <p:spPr>
            <a:xfrm>
              <a:off x="483199" y="2144633"/>
              <a:ext cx="738398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11</a:t>
              </a:r>
              <a:r>
                <a:rPr kumimoji="0" lang="ru-RU" sz="1800" u="none" strike="noStrike" kern="1200" cap="none" spc="0" normalizeH="0" baseline="0" noProof="0" dirty="0">
                  <a:ln>
                    <a:noFill/>
                  </a:ln>
                  <a:solidFill>
                    <a:srgbClr val="171717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</a:rPr>
                <a:t>%</a:t>
              </a:r>
            </a:p>
          </p:txBody>
        </p:sp>
        <p:sp>
          <p:nvSpPr>
            <p:cNvPr id="35" name="Shape 1228">
              <a:extLst>
                <a:ext uri="{FF2B5EF4-FFF2-40B4-BE49-F238E27FC236}">
                  <a16:creationId xmlns:a16="http://schemas.microsoft.com/office/drawing/2014/main" id="{71FBDD8C-75D9-855C-48A0-BF37C83EFDC3}"/>
                </a:ext>
              </a:extLst>
            </p:cNvPr>
            <p:cNvSpPr/>
            <p:nvPr/>
          </p:nvSpPr>
          <p:spPr>
            <a:xfrm flipV="1">
              <a:off x="1290366" y="2275299"/>
              <a:ext cx="1062764" cy="108000"/>
            </a:xfrm>
            <a:prstGeom prst="roundRect">
              <a:avLst>
                <a:gd name="adj" fmla="val 0"/>
              </a:avLst>
            </a:prstGeom>
            <a:noFill/>
            <a:ln w="12700">
              <a:solidFill>
                <a:schemeClr val="bg1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6" name="Shape 1229">
              <a:extLst>
                <a:ext uri="{FF2B5EF4-FFF2-40B4-BE49-F238E27FC236}">
                  <a16:creationId xmlns:a16="http://schemas.microsoft.com/office/drawing/2014/main" id="{BC12A268-5D65-880A-DC93-779C9AB843DD}"/>
                </a:ext>
              </a:extLst>
            </p:cNvPr>
            <p:cNvSpPr/>
            <p:nvPr/>
          </p:nvSpPr>
          <p:spPr>
            <a:xfrm flipV="1">
              <a:off x="1290366" y="2275299"/>
              <a:ext cx="180000" cy="108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>
              <a:noFill/>
              <a:miter lim="400000"/>
            </a:ln>
          </p:spPr>
          <p:txBody>
            <a:bodyPr lIns="50800" tIns="50800" rIns="50800" bIns="5080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</a:defRPr>
              </a:pPr>
              <a:endParaRPr kumimoji="0" sz="3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0747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A167A-21A5-10D4-672A-2D76A1FF0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C19D57-3299-FEF7-85D5-C65EC7A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1327"/>
            <a:ext cx="11328000" cy="1295397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МНОГИЕ УЖЕ ИМЕЮТ ОПЫТ </a:t>
            </a:r>
            <a:r>
              <a:rPr lang="ru-RU" dirty="0">
                <a:solidFill>
                  <a:schemeClr val="accent1"/>
                </a:solidFill>
              </a:rPr>
              <a:t>БИРЖЕВОЙ ТОРГОВЛИ И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 ТОРГОВЛИ НА МАРКЕТПЛЕЙСАХ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E1D2D38F-31E9-613B-26E0-60690CEE60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464AC0B-F36F-F7A3-0B8C-C4E248DF91B4}"/>
              </a:ext>
            </a:extLst>
          </p:cNvPr>
          <p:cNvCxnSpPr>
            <a:cxnSpLocks/>
          </p:cNvCxnSpPr>
          <p:nvPr/>
        </p:nvCxnSpPr>
        <p:spPr>
          <a:xfrm>
            <a:off x="432000" y="21685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екст 2">
            <a:extLst>
              <a:ext uri="{FF2B5EF4-FFF2-40B4-BE49-F238E27FC236}">
                <a16:creationId xmlns:a16="http://schemas.microsoft.com/office/drawing/2014/main" id="{E3392B5D-5F57-FDEE-7ED4-13D6A5572759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Q: </a:t>
            </a:r>
            <a:r>
              <a:rPr lang="ru-RU" dirty="0"/>
              <a:t>Был ли у вас опыт биржевой торговли (ценные бумаги, валюта и т.п.) За последний год?</a:t>
            </a:r>
            <a:br>
              <a:rPr lang="ru-RU" dirty="0"/>
            </a:br>
            <a:r>
              <a:rPr lang="en" dirty="0"/>
              <a:t>Q: </a:t>
            </a:r>
            <a:r>
              <a:rPr lang="ru-RU" dirty="0"/>
              <a:t>Был ли у вас опыт торговли на маркетплейсах за последний год?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00F3E9DD-9A97-2965-2B90-FD21E167B3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6886114"/>
              </p:ext>
            </p:extLst>
          </p:nvPr>
        </p:nvGraphicFramePr>
        <p:xfrm>
          <a:off x="636181" y="2246389"/>
          <a:ext cx="5349865" cy="386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7" name="Диаграмма 36">
            <a:extLst>
              <a:ext uri="{FF2B5EF4-FFF2-40B4-BE49-F238E27FC236}">
                <a16:creationId xmlns:a16="http://schemas.microsoft.com/office/drawing/2014/main" id="{63516E4A-3B86-FD9D-D928-B2847BF66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5426127"/>
              </p:ext>
            </p:extLst>
          </p:nvPr>
        </p:nvGraphicFramePr>
        <p:xfrm>
          <a:off x="6206664" y="2246389"/>
          <a:ext cx="5349865" cy="386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EFCCDF-793E-0AE0-27C1-90B8BD679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72405" y="4066277"/>
            <a:ext cx="943450" cy="94345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C413A70-96C2-71DE-2C30-2E886A33E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9522" y="4100794"/>
            <a:ext cx="874417" cy="8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77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8E50F-BBC8-2D3D-16AB-2A5797E8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c 25">
            <a:extLst>
              <a:ext uri="{FF2B5EF4-FFF2-40B4-BE49-F238E27FC236}">
                <a16:creationId xmlns:a16="http://schemas.microsoft.com/office/drawing/2014/main" id="{9E93EE6A-7B1F-65F7-BC15-A6EE680D0FE1}"/>
              </a:ext>
            </a:extLst>
          </p:cNvPr>
          <p:cNvSpPr/>
          <p:nvPr/>
        </p:nvSpPr>
        <p:spPr>
          <a:xfrm>
            <a:off x="4377435" y="2925978"/>
            <a:ext cx="1445091" cy="1445093"/>
          </a:xfrm>
          <a:prstGeom prst="arc">
            <a:avLst>
              <a:gd name="adj1" fmla="val 16222595"/>
              <a:gd name="adj2" fmla="val 16185692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4" name="Arc 25">
            <a:extLst>
              <a:ext uri="{FF2B5EF4-FFF2-40B4-BE49-F238E27FC236}">
                <a16:creationId xmlns:a16="http://schemas.microsoft.com/office/drawing/2014/main" id="{70501678-2461-9A77-6CB3-4A3CFE193890}"/>
              </a:ext>
            </a:extLst>
          </p:cNvPr>
          <p:cNvSpPr/>
          <p:nvPr/>
        </p:nvSpPr>
        <p:spPr>
          <a:xfrm>
            <a:off x="4487831" y="3036374"/>
            <a:ext cx="1224300" cy="1224302"/>
          </a:xfrm>
          <a:prstGeom prst="arc">
            <a:avLst>
              <a:gd name="adj1" fmla="val 16484713"/>
              <a:gd name="adj2" fmla="val 16414879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1" name="Arc 25">
            <a:extLst>
              <a:ext uri="{FF2B5EF4-FFF2-40B4-BE49-F238E27FC236}">
                <a16:creationId xmlns:a16="http://schemas.microsoft.com/office/drawing/2014/main" id="{D708A2B3-7456-C723-7DBC-88B94D878AFF}"/>
              </a:ext>
            </a:extLst>
          </p:cNvPr>
          <p:cNvSpPr/>
          <p:nvPr/>
        </p:nvSpPr>
        <p:spPr>
          <a:xfrm>
            <a:off x="6306364" y="2925978"/>
            <a:ext cx="1445091" cy="1445093"/>
          </a:xfrm>
          <a:prstGeom prst="arc">
            <a:avLst>
              <a:gd name="adj1" fmla="val 16222595"/>
              <a:gd name="adj2" fmla="val 16185692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2" name="Arc 25">
            <a:extLst>
              <a:ext uri="{FF2B5EF4-FFF2-40B4-BE49-F238E27FC236}">
                <a16:creationId xmlns:a16="http://schemas.microsoft.com/office/drawing/2014/main" id="{49B31645-F44F-D1F9-A821-676D1BA74C2A}"/>
              </a:ext>
            </a:extLst>
          </p:cNvPr>
          <p:cNvSpPr/>
          <p:nvPr/>
        </p:nvSpPr>
        <p:spPr>
          <a:xfrm>
            <a:off x="6416760" y="3036374"/>
            <a:ext cx="1224300" cy="1224302"/>
          </a:xfrm>
          <a:prstGeom prst="arc">
            <a:avLst>
              <a:gd name="adj1" fmla="val 16484713"/>
              <a:gd name="adj2" fmla="val 16414879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3" name="Arc 25">
            <a:extLst>
              <a:ext uri="{FF2B5EF4-FFF2-40B4-BE49-F238E27FC236}">
                <a16:creationId xmlns:a16="http://schemas.microsoft.com/office/drawing/2014/main" id="{20588DCC-4B28-808D-3A5A-7F3A4E71C0DD}"/>
              </a:ext>
            </a:extLst>
          </p:cNvPr>
          <p:cNvSpPr/>
          <p:nvPr/>
        </p:nvSpPr>
        <p:spPr>
          <a:xfrm>
            <a:off x="8188572" y="2925978"/>
            <a:ext cx="1445091" cy="1445093"/>
          </a:xfrm>
          <a:prstGeom prst="arc">
            <a:avLst>
              <a:gd name="adj1" fmla="val 16222595"/>
              <a:gd name="adj2" fmla="val 16185692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4" name="Arc 25">
            <a:extLst>
              <a:ext uri="{FF2B5EF4-FFF2-40B4-BE49-F238E27FC236}">
                <a16:creationId xmlns:a16="http://schemas.microsoft.com/office/drawing/2014/main" id="{3B5DC227-7D2C-484D-46EA-2482D7B8C735}"/>
              </a:ext>
            </a:extLst>
          </p:cNvPr>
          <p:cNvSpPr/>
          <p:nvPr/>
        </p:nvSpPr>
        <p:spPr>
          <a:xfrm>
            <a:off x="8298968" y="3036374"/>
            <a:ext cx="1224300" cy="1224302"/>
          </a:xfrm>
          <a:prstGeom prst="arc">
            <a:avLst>
              <a:gd name="adj1" fmla="val 16484713"/>
              <a:gd name="adj2" fmla="val 16414879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5" name="Arc 25">
            <a:extLst>
              <a:ext uri="{FF2B5EF4-FFF2-40B4-BE49-F238E27FC236}">
                <a16:creationId xmlns:a16="http://schemas.microsoft.com/office/drawing/2014/main" id="{7739754A-AA79-FBB8-24B7-AB856B498D16}"/>
              </a:ext>
            </a:extLst>
          </p:cNvPr>
          <p:cNvSpPr/>
          <p:nvPr/>
        </p:nvSpPr>
        <p:spPr>
          <a:xfrm>
            <a:off x="10106263" y="2925978"/>
            <a:ext cx="1445091" cy="1445093"/>
          </a:xfrm>
          <a:prstGeom prst="arc">
            <a:avLst>
              <a:gd name="adj1" fmla="val 16222595"/>
              <a:gd name="adj2" fmla="val 16185692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6" name="Arc 25">
            <a:extLst>
              <a:ext uri="{FF2B5EF4-FFF2-40B4-BE49-F238E27FC236}">
                <a16:creationId xmlns:a16="http://schemas.microsoft.com/office/drawing/2014/main" id="{08CF38D4-FA6D-EBF6-55A6-442E2BE1252B}"/>
              </a:ext>
            </a:extLst>
          </p:cNvPr>
          <p:cNvSpPr/>
          <p:nvPr/>
        </p:nvSpPr>
        <p:spPr>
          <a:xfrm>
            <a:off x="10216659" y="3036374"/>
            <a:ext cx="1224300" cy="1224302"/>
          </a:xfrm>
          <a:prstGeom prst="arc">
            <a:avLst>
              <a:gd name="adj1" fmla="val 16484713"/>
              <a:gd name="adj2" fmla="val 16414879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7" name="Arc 25">
            <a:extLst>
              <a:ext uri="{FF2B5EF4-FFF2-40B4-BE49-F238E27FC236}">
                <a16:creationId xmlns:a16="http://schemas.microsoft.com/office/drawing/2014/main" id="{497E0394-38B1-BF47-8F1A-E8A780F43D21}"/>
              </a:ext>
            </a:extLst>
          </p:cNvPr>
          <p:cNvSpPr/>
          <p:nvPr/>
        </p:nvSpPr>
        <p:spPr>
          <a:xfrm>
            <a:off x="2471866" y="2925978"/>
            <a:ext cx="1445091" cy="1445093"/>
          </a:xfrm>
          <a:prstGeom prst="arc">
            <a:avLst>
              <a:gd name="adj1" fmla="val 16222595"/>
              <a:gd name="adj2" fmla="val 16185692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18" name="Arc 25">
            <a:extLst>
              <a:ext uri="{FF2B5EF4-FFF2-40B4-BE49-F238E27FC236}">
                <a16:creationId xmlns:a16="http://schemas.microsoft.com/office/drawing/2014/main" id="{750645B0-FFF0-CC57-38B8-66F213218F30}"/>
              </a:ext>
            </a:extLst>
          </p:cNvPr>
          <p:cNvSpPr/>
          <p:nvPr/>
        </p:nvSpPr>
        <p:spPr>
          <a:xfrm>
            <a:off x="2582262" y="3036374"/>
            <a:ext cx="1224300" cy="1224302"/>
          </a:xfrm>
          <a:prstGeom prst="arc">
            <a:avLst>
              <a:gd name="adj1" fmla="val 16484713"/>
              <a:gd name="adj2" fmla="val 16414879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2" name="Arc 25">
            <a:extLst>
              <a:ext uri="{FF2B5EF4-FFF2-40B4-BE49-F238E27FC236}">
                <a16:creationId xmlns:a16="http://schemas.microsoft.com/office/drawing/2014/main" id="{DEAD6606-3E0D-2628-B787-7D55A79F6538}"/>
              </a:ext>
            </a:extLst>
          </p:cNvPr>
          <p:cNvSpPr/>
          <p:nvPr/>
        </p:nvSpPr>
        <p:spPr>
          <a:xfrm>
            <a:off x="566297" y="2925978"/>
            <a:ext cx="1445091" cy="1445093"/>
          </a:xfrm>
          <a:prstGeom prst="arc">
            <a:avLst>
              <a:gd name="adj1" fmla="val 16222595"/>
              <a:gd name="adj2" fmla="val 16185692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23" name="Arc 25">
            <a:extLst>
              <a:ext uri="{FF2B5EF4-FFF2-40B4-BE49-F238E27FC236}">
                <a16:creationId xmlns:a16="http://schemas.microsoft.com/office/drawing/2014/main" id="{AA647AC5-886F-DF39-F0BD-73E20B0423A6}"/>
              </a:ext>
            </a:extLst>
          </p:cNvPr>
          <p:cNvSpPr/>
          <p:nvPr/>
        </p:nvSpPr>
        <p:spPr>
          <a:xfrm>
            <a:off x="676693" y="3036374"/>
            <a:ext cx="1224300" cy="1224302"/>
          </a:xfrm>
          <a:prstGeom prst="arc">
            <a:avLst>
              <a:gd name="adj1" fmla="val 16484713"/>
              <a:gd name="adj2" fmla="val 16414879"/>
            </a:avLst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45720" tIns="22860" rIns="45720" bIns="22860" numCol="1" spcCol="38100" rtlCol="0" anchor="t">
            <a:no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AA1C8FCD-90CB-5C7B-6626-9F5DD221BC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326A133D-D6A9-E6A1-4587-C7C6CD632FA1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Q: </a:t>
            </a:r>
            <a:r>
              <a:rPr lang="ru-RU" dirty="0"/>
              <a:t>Какими социальными сетями, платформами и приложениями вы пользуетесь постоянно (не реже 1 раза в неделю)?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5F8A2C9B-F375-EABE-E593-A08242F10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1322660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ИЗ СОЦИАЛЬНЫХ СЕТЕЙ БОЛЕЕ ПОПУЛЯРНЫМИ СТАЛИ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en" dirty="0">
                <a:solidFill>
                  <a:schemeClr val="accent1"/>
                </a:solidFill>
              </a:rPr>
              <a:t>TELEGRAM </a:t>
            </a:r>
            <a:r>
              <a:rPr lang="ru-RU" dirty="0">
                <a:solidFill>
                  <a:schemeClr val="accent1"/>
                </a:solidFill>
              </a:rPr>
              <a:t>И </a:t>
            </a:r>
            <a:r>
              <a:rPr lang="en" dirty="0">
                <a:solidFill>
                  <a:schemeClr val="accent1"/>
                </a:solidFill>
              </a:rPr>
              <a:t>PINTEREST</a:t>
            </a:r>
            <a:endParaRPr lang="ru-RU" dirty="0">
              <a:solidFill>
                <a:schemeClr val="accent1"/>
              </a:solidFill>
            </a:endParaRP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6A7DDCFE-5386-A330-E074-CC67B00F7616}"/>
              </a:ext>
            </a:extLst>
          </p:cNvPr>
          <p:cNvCxnSpPr>
            <a:cxnSpLocks/>
          </p:cNvCxnSpPr>
          <p:nvPr/>
        </p:nvCxnSpPr>
        <p:spPr>
          <a:xfrm>
            <a:off x="432000" y="21685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2737C83F-481A-E6A2-9697-5B4E9A7DF03F}"/>
              </a:ext>
            </a:extLst>
          </p:cNvPr>
          <p:cNvGrpSpPr/>
          <p:nvPr/>
        </p:nvGrpSpPr>
        <p:grpSpPr>
          <a:xfrm>
            <a:off x="511463" y="2935361"/>
            <a:ext cx="1538595" cy="1898457"/>
            <a:chOff x="729091" y="2800276"/>
            <a:chExt cx="1411760" cy="1741957"/>
          </a:xfrm>
        </p:grpSpPr>
        <p:sp>
          <p:nvSpPr>
            <p:cNvPr id="137" name="Arc 25">
              <a:extLst>
                <a:ext uri="{FF2B5EF4-FFF2-40B4-BE49-F238E27FC236}">
                  <a16:creationId xmlns:a16="http://schemas.microsoft.com/office/drawing/2014/main" id="{6357BF91-7126-0029-55BA-5FC8F2551D63}"/>
                </a:ext>
              </a:extLst>
            </p:cNvPr>
            <p:cNvSpPr/>
            <p:nvPr/>
          </p:nvSpPr>
          <p:spPr>
            <a:xfrm>
              <a:off x="771989" y="2800276"/>
              <a:ext cx="1325964" cy="1325966"/>
            </a:xfrm>
            <a:prstGeom prst="arc">
              <a:avLst>
                <a:gd name="adj1" fmla="val 17614616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8" name="Arc 25">
              <a:extLst>
                <a:ext uri="{FF2B5EF4-FFF2-40B4-BE49-F238E27FC236}">
                  <a16:creationId xmlns:a16="http://schemas.microsoft.com/office/drawing/2014/main" id="{E752D7EE-0B18-BE90-67D6-692BBB9AAD70}"/>
                </a:ext>
              </a:extLst>
            </p:cNvPr>
            <p:cNvSpPr/>
            <p:nvPr/>
          </p:nvSpPr>
          <p:spPr>
            <a:xfrm>
              <a:off x="873284" y="2901571"/>
              <a:ext cx="1123374" cy="1123376"/>
            </a:xfrm>
            <a:prstGeom prst="arc">
              <a:avLst>
                <a:gd name="adj1" fmla="val 18151994"/>
                <a:gd name="adj2" fmla="val 16148292"/>
              </a:avLst>
            </a:prstGeom>
            <a:noFill/>
            <a:ln w="50800" cap="rnd">
              <a:solidFill>
                <a:schemeClr val="bg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39" name="Picture 2">
              <a:extLst>
                <a:ext uri="{FF2B5EF4-FFF2-40B4-BE49-F238E27FC236}">
                  <a16:creationId xmlns:a16="http://schemas.microsoft.com/office/drawing/2014/main" id="{7482F65E-0B55-170D-988F-E84C37776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0" name="Shape 1448">
              <a:extLst>
                <a:ext uri="{FF2B5EF4-FFF2-40B4-BE49-F238E27FC236}">
                  <a16:creationId xmlns:a16="http://schemas.microsoft.com/office/drawing/2014/main" id="{5B31101F-B245-AABE-41DB-4C8E2DF23C77}"/>
                </a:ext>
              </a:extLst>
            </p:cNvPr>
            <p:cNvSpPr/>
            <p:nvPr/>
          </p:nvSpPr>
          <p:spPr>
            <a:xfrm>
              <a:off x="729091" y="4178872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86</a:t>
              </a:r>
              <a:r>
                <a:rPr kumimoji="0" lang="ru-RU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ru-RU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→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87%</a:t>
              </a:r>
              <a:endParaRPr kumimoji="0" sz="20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374F8F74-ADBF-7827-F0CD-99CFADA68478}"/>
              </a:ext>
            </a:extLst>
          </p:cNvPr>
          <p:cNvGrpSpPr/>
          <p:nvPr/>
        </p:nvGrpSpPr>
        <p:grpSpPr>
          <a:xfrm>
            <a:off x="2421073" y="2935362"/>
            <a:ext cx="1538595" cy="1898455"/>
            <a:chOff x="729091" y="2800276"/>
            <a:chExt cx="1411760" cy="1741955"/>
          </a:xfrm>
        </p:grpSpPr>
        <p:sp>
          <p:nvSpPr>
            <p:cNvPr id="130" name="Arc 25">
              <a:extLst>
                <a:ext uri="{FF2B5EF4-FFF2-40B4-BE49-F238E27FC236}">
                  <a16:creationId xmlns:a16="http://schemas.microsoft.com/office/drawing/2014/main" id="{58C8E706-0B2D-AB9D-8899-0CED82B618BC}"/>
                </a:ext>
              </a:extLst>
            </p:cNvPr>
            <p:cNvSpPr/>
            <p:nvPr/>
          </p:nvSpPr>
          <p:spPr>
            <a:xfrm>
              <a:off x="771989" y="2800276"/>
              <a:ext cx="1325964" cy="1325966"/>
            </a:xfrm>
            <a:prstGeom prst="arc">
              <a:avLst>
                <a:gd name="adj1" fmla="val 1994974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1" name="Arc 25">
              <a:extLst>
                <a:ext uri="{FF2B5EF4-FFF2-40B4-BE49-F238E27FC236}">
                  <a16:creationId xmlns:a16="http://schemas.microsoft.com/office/drawing/2014/main" id="{2058F864-7B2F-AD76-81BA-3FC1A4419221}"/>
                </a:ext>
              </a:extLst>
            </p:cNvPr>
            <p:cNvSpPr/>
            <p:nvPr/>
          </p:nvSpPr>
          <p:spPr>
            <a:xfrm>
              <a:off x="873284" y="2901571"/>
              <a:ext cx="1123374" cy="1123376"/>
            </a:xfrm>
            <a:prstGeom prst="arc">
              <a:avLst>
                <a:gd name="adj1" fmla="val 18858869"/>
                <a:gd name="adj2" fmla="val 16148292"/>
              </a:avLst>
            </a:prstGeom>
            <a:noFill/>
            <a:ln w="50800" cap="rnd">
              <a:solidFill>
                <a:schemeClr val="bg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32" name="Picture 2">
              <a:extLst>
                <a:ext uri="{FF2B5EF4-FFF2-40B4-BE49-F238E27FC236}">
                  <a16:creationId xmlns:a16="http://schemas.microsoft.com/office/drawing/2014/main" id="{8219D4BB-C2BB-7E43-71B7-48FB9F3D3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Shape 1448">
              <a:extLst>
                <a:ext uri="{FF2B5EF4-FFF2-40B4-BE49-F238E27FC236}">
                  <a16:creationId xmlns:a16="http://schemas.microsoft.com/office/drawing/2014/main" id="{1AC9789C-BA05-0479-14E0-670453E745AB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81</a:t>
              </a:r>
              <a:r>
                <a:rPr kumimoji="0" lang="ru-RU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ru-RU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→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77%</a:t>
              </a:r>
              <a:endParaRPr kumimoji="0" sz="20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43E49D3-037F-5C94-4B7E-05EE5DFD24C7}"/>
              </a:ext>
            </a:extLst>
          </p:cNvPr>
          <p:cNvGrpSpPr/>
          <p:nvPr/>
        </p:nvGrpSpPr>
        <p:grpSpPr>
          <a:xfrm>
            <a:off x="4330683" y="2935362"/>
            <a:ext cx="1538595" cy="1898455"/>
            <a:chOff x="729091" y="2800276"/>
            <a:chExt cx="1411760" cy="1741955"/>
          </a:xfrm>
        </p:grpSpPr>
        <p:sp>
          <p:nvSpPr>
            <p:cNvPr id="123" name="Arc 25">
              <a:extLst>
                <a:ext uri="{FF2B5EF4-FFF2-40B4-BE49-F238E27FC236}">
                  <a16:creationId xmlns:a16="http://schemas.microsoft.com/office/drawing/2014/main" id="{5BA4F3B9-69C0-6834-785B-A0977A96FED9}"/>
                </a:ext>
              </a:extLst>
            </p:cNvPr>
            <p:cNvSpPr/>
            <p:nvPr/>
          </p:nvSpPr>
          <p:spPr>
            <a:xfrm>
              <a:off x="771989" y="2800276"/>
              <a:ext cx="1325964" cy="1325966"/>
            </a:xfrm>
            <a:prstGeom prst="arc">
              <a:avLst>
                <a:gd name="adj1" fmla="val 21341753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24" name="Arc 25">
              <a:extLst>
                <a:ext uri="{FF2B5EF4-FFF2-40B4-BE49-F238E27FC236}">
                  <a16:creationId xmlns:a16="http://schemas.microsoft.com/office/drawing/2014/main" id="{9D0DD592-22D7-CD7F-E981-70F273AD5B91}"/>
                </a:ext>
              </a:extLst>
            </p:cNvPr>
            <p:cNvSpPr/>
            <p:nvPr/>
          </p:nvSpPr>
          <p:spPr>
            <a:xfrm>
              <a:off x="873284" y="2901571"/>
              <a:ext cx="1123374" cy="1123376"/>
            </a:xfrm>
            <a:prstGeom prst="arc">
              <a:avLst>
                <a:gd name="adj1" fmla="val 20882530"/>
                <a:gd name="adj2" fmla="val 16148292"/>
              </a:avLst>
            </a:prstGeom>
            <a:noFill/>
            <a:ln w="50800" cap="rnd">
              <a:solidFill>
                <a:schemeClr val="bg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25" name="Picture 2">
              <a:extLst>
                <a:ext uri="{FF2B5EF4-FFF2-40B4-BE49-F238E27FC236}">
                  <a16:creationId xmlns:a16="http://schemas.microsoft.com/office/drawing/2014/main" id="{A3DAAB26-BECB-86D9-2873-B92AF0C04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Shape 1448">
              <a:extLst>
                <a:ext uri="{FF2B5EF4-FFF2-40B4-BE49-F238E27FC236}">
                  <a16:creationId xmlns:a16="http://schemas.microsoft.com/office/drawing/2014/main" id="{57CAC5EC-7DEE-9B02-184A-C190B095125A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68</a:t>
              </a:r>
              <a:r>
                <a:rPr kumimoji="0" lang="ru-RU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ru-RU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→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67%</a:t>
              </a:r>
              <a:endParaRPr kumimoji="0" sz="20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7362AEE-88F6-1331-42FD-D1C439494BD6}"/>
              </a:ext>
            </a:extLst>
          </p:cNvPr>
          <p:cNvGrpSpPr/>
          <p:nvPr/>
        </p:nvGrpSpPr>
        <p:grpSpPr>
          <a:xfrm>
            <a:off x="6240293" y="2935362"/>
            <a:ext cx="1538595" cy="1898455"/>
            <a:chOff x="729091" y="2800276"/>
            <a:chExt cx="1411760" cy="1741955"/>
          </a:xfrm>
        </p:grpSpPr>
        <p:sp>
          <p:nvSpPr>
            <p:cNvPr id="116" name="Arc 25">
              <a:extLst>
                <a:ext uri="{FF2B5EF4-FFF2-40B4-BE49-F238E27FC236}">
                  <a16:creationId xmlns:a16="http://schemas.microsoft.com/office/drawing/2014/main" id="{BDC87158-BEC6-7847-707A-11BAD16C8053}"/>
                </a:ext>
              </a:extLst>
            </p:cNvPr>
            <p:cNvSpPr/>
            <p:nvPr/>
          </p:nvSpPr>
          <p:spPr>
            <a:xfrm>
              <a:off x="771989" y="2800276"/>
              <a:ext cx="1325964" cy="1325966"/>
            </a:xfrm>
            <a:prstGeom prst="arc">
              <a:avLst>
                <a:gd name="adj1" fmla="val 631089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7" name="Arc 25">
              <a:extLst>
                <a:ext uri="{FF2B5EF4-FFF2-40B4-BE49-F238E27FC236}">
                  <a16:creationId xmlns:a16="http://schemas.microsoft.com/office/drawing/2014/main" id="{894561B9-3BA4-CDE8-9267-F973184CC67E}"/>
                </a:ext>
              </a:extLst>
            </p:cNvPr>
            <p:cNvSpPr/>
            <p:nvPr/>
          </p:nvSpPr>
          <p:spPr>
            <a:xfrm>
              <a:off x="873284" y="2901571"/>
              <a:ext cx="1123374" cy="1123376"/>
            </a:xfrm>
            <a:prstGeom prst="arc">
              <a:avLst>
                <a:gd name="adj1" fmla="val 5768889"/>
                <a:gd name="adj2" fmla="val 16148292"/>
              </a:avLst>
            </a:prstGeom>
            <a:noFill/>
            <a:ln w="50800" cap="rnd">
              <a:solidFill>
                <a:schemeClr val="bg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8" name="Picture 2">
              <a:extLst>
                <a:ext uri="{FF2B5EF4-FFF2-40B4-BE49-F238E27FC236}">
                  <a16:creationId xmlns:a16="http://schemas.microsoft.com/office/drawing/2014/main" id="{68D21D04-E667-E554-127A-6A3067094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Shape 1448">
              <a:extLst>
                <a:ext uri="{FF2B5EF4-FFF2-40B4-BE49-F238E27FC236}">
                  <a16:creationId xmlns:a16="http://schemas.microsoft.com/office/drawing/2014/main" id="{225F9094-BC4D-218F-1460-BFFE95F42282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48</a:t>
              </a:r>
              <a:r>
                <a:rPr kumimoji="0" lang="ru-RU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ru-RU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→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45%</a:t>
              </a:r>
              <a:endParaRPr kumimoji="0" sz="20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6C798F19-4F10-59F0-AB39-69731AC08718}"/>
              </a:ext>
            </a:extLst>
          </p:cNvPr>
          <p:cNvGrpSpPr/>
          <p:nvPr/>
        </p:nvGrpSpPr>
        <p:grpSpPr>
          <a:xfrm>
            <a:off x="8149903" y="2935362"/>
            <a:ext cx="1538595" cy="1898455"/>
            <a:chOff x="729091" y="2800276"/>
            <a:chExt cx="1411760" cy="1741955"/>
          </a:xfrm>
        </p:grpSpPr>
        <p:sp>
          <p:nvSpPr>
            <p:cNvPr id="109" name="Arc 25">
              <a:extLst>
                <a:ext uri="{FF2B5EF4-FFF2-40B4-BE49-F238E27FC236}">
                  <a16:creationId xmlns:a16="http://schemas.microsoft.com/office/drawing/2014/main" id="{DD963ECD-1383-78B3-F8C5-020507EEAA5D}"/>
                </a:ext>
              </a:extLst>
            </p:cNvPr>
            <p:cNvSpPr/>
            <p:nvPr/>
          </p:nvSpPr>
          <p:spPr>
            <a:xfrm>
              <a:off x="771989" y="2800276"/>
              <a:ext cx="1325964" cy="1325966"/>
            </a:xfrm>
            <a:prstGeom prst="arc">
              <a:avLst>
                <a:gd name="adj1" fmla="val 10847190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10" name="Arc 25">
              <a:extLst>
                <a:ext uri="{FF2B5EF4-FFF2-40B4-BE49-F238E27FC236}">
                  <a16:creationId xmlns:a16="http://schemas.microsoft.com/office/drawing/2014/main" id="{0DEE6B3E-65DD-C47B-4608-F6D721AFFCCB}"/>
                </a:ext>
              </a:extLst>
            </p:cNvPr>
            <p:cNvSpPr/>
            <p:nvPr/>
          </p:nvSpPr>
          <p:spPr>
            <a:xfrm>
              <a:off x="873284" y="2901571"/>
              <a:ext cx="1123374" cy="1123376"/>
            </a:xfrm>
            <a:prstGeom prst="arc">
              <a:avLst>
                <a:gd name="adj1" fmla="val 11469744"/>
                <a:gd name="adj2" fmla="val 16148292"/>
              </a:avLst>
            </a:prstGeom>
            <a:noFill/>
            <a:ln w="50800" cap="rnd">
              <a:solidFill>
                <a:schemeClr val="bg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1" name="Picture 2">
              <a:extLst>
                <a:ext uri="{FF2B5EF4-FFF2-40B4-BE49-F238E27FC236}">
                  <a16:creationId xmlns:a16="http://schemas.microsoft.com/office/drawing/2014/main" id="{087D75F0-59AC-601B-B764-C0604C4B1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Shape 1448">
              <a:extLst>
                <a:ext uri="{FF2B5EF4-FFF2-40B4-BE49-F238E27FC236}">
                  <a16:creationId xmlns:a16="http://schemas.microsoft.com/office/drawing/2014/main" id="{E58BB548-AE15-83D4-C59A-095B8EAF197A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21</a:t>
              </a:r>
              <a:r>
                <a:rPr kumimoji="0" lang="ru-RU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ru-RU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→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23%</a:t>
              </a:r>
              <a:endParaRPr kumimoji="0" sz="20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61F0D532-F406-483D-C922-A27BDE9BD85B}"/>
              </a:ext>
            </a:extLst>
          </p:cNvPr>
          <p:cNvGrpSpPr/>
          <p:nvPr/>
        </p:nvGrpSpPr>
        <p:grpSpPr>
          <a:xfrm>
            <a:off x="10059511" y="2935362"/>
            <a:ext cx="1538595" cy="1898455"/>
            <a:chOff x="729091" y="2800276"/>
            <a:chExt cx="1411760" cy="1741955"/>
          </a:xfrm>
        </p:grpSpPr>
        <p:sp>
          <p:nvSpPr>
            <p:cNvPr id="102" name="Arc 25">
              <a:extLst>
                <a:ext uri="{FF2B5EF4-FFF2-40B4-BE49-F238E27FC236}">
                  <a16:creationId xmlns:a16="http://schemas.microsoft.com/office/drawing/2014/main" id="{3527F057-A594-6122-C2DE-9A9D544310F0}"/>
                </a:ext>
              </a:extLst>
            </p:cNvPr>
            <p:cNvSpPr/>
            <p:nvPr/>
          </p:nvSpPr>
          <p:spPr>
            <a:xfrm>
              <a:off x="771989" y="2800276"/>
              <a:ext cx="1325964" cy="1325966"/>
            </a:xfrm>
            <a:prstGeom prst="arc">
              <a:avLst>
                <a:gd name="adj1" fmla="val 13065793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03" name="Arc 25">
              <a:extLst>
                <a:ext uri="{FF2B5EF4-FFF2-40B4-BE49-F238E27FC236}">
                  <a16:creationId xmlns:a16="http://schemas.microsoft.com/office/drawing/2014/main" id="{5F61607C-6037-A9EE-72F3-54E5776C75BC}"/>
                </a:ext>
              </a:extLst>
            </p:cNvPr>
            <p:cNvSpPr/>
            <p:nvPr/>
          </p:nvSpPr>
          <p:spPr>
            <a:xfrm>
              <a:off x="873284" y="2901571"/>
              <a:ext cx="1123374" cy="1123376"/>
            </a:xfrm>
            <a:prstGeom prst="arc">
              <a:avLst>
                <a:gd name="adj1" fmla="val 12643998"/>
                <a:gd name="adj2" fmla="val 16148292"/>
              </a:avLst>
            </a:prstGeom>
            <a:noFill/>
            <a:ln w="50800" cap="rnd">
              <a:solidFill>
                <a:schemeClr val="bg1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04" name="Picture 2">
              <a:extLst>
                <a:ext uri="{FF2B5EF4-FFF2-40B4-BE49-F238E27FC236}">
                  <a16:creationId xmlns:a16="http://schemas.microsoft.com/office/drawing/2014/main" id="{5645352D-F859-4F9A-DCC0-0E95C2A17C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Shape 1448">
              <a:extLst>
                <a:ext uri="{FF2B5EF4-FFF2-40B4-BE49-F238E27FC236}">
                  <a16:creationId xmlns:a16="http://schemas.microsoft.com/office/drawing/2014/main" id="{D15A164F-4942-3A0A-A2DC-57AFD920D508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22</a:t>
              </a:r>
              <a:r>
                <a:rPr kumimoji="0" lang="ru-RU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ru-RU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→</a:t>
              </a: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 </a:t>
              </a:r>
              <a:r>
                <a:rPr kumimoji="0" lang="en-US" sz="20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20%</a:t>
              </a:r>
              <a:endParaRPr kumimoji="0" sz="20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7EEA035E-960B-F6B1-A43C-5BCE3F8D4FB4}"/>
              </a:ext>
            </a:extLst>
          </p:cNvPr>
          <p:cNvGrpSpPr/>
          <p:nvPr/>
        </p:nvGrpSpPr>
        <p:grpSpPr>
          <a:xfrm>
            <a:off x="656984" y="5586337"/>
            <a:ext cx="1867500" cy="276999"/>
            <a:chOff x="4837989" y="6459148"/>
            <a:chExt cx="1867500" cy="276999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725650F-B693-B3D2-466D-77C551D2A3A0}"/>
                </a:ext>
              </a:extLst>
            </p:cNvPr>
            <p:cNvSpPr txBox="1"/>
            <p:nvPr/>
          </p:nvSpPr>
          <p:spPr>
            <a:xfrm>
              <a:off x="5023983" y="6459148"/>
              <a:ext cx="109010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</a:rPr>
                <a:t>2025</a:t>
              </a:r>
              <a:endPara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id="{922B8C0A-3535-0982-F1C9-571BE841FA19}"/>
                </a:ext>
              </a:extLst>
            </p:cNvPr>
            <p:cNvSpPr/>
            <p:nvPr/>
          </p:nvSpPr>
          <p:spPr>
            <a:xfrm>
              <a:off x="4837989" y="6497039"/>
              <a:ext cx="184282" cy="184282"/>
            </a:xfrm>
            <a:prstGeom prst="rect">
              <a:avLst/>
            </a:prstGeom>
            <a:solidFill>
              <a:srgbClr val="F46D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506A955-0581-B867-CD22-29750F7A218C}"/>
                </a:ext>
              </a:extLst>
            </p:cNvPr>
            <p:cNvSpPr txBox="1"/>
            <p:nvPr/>
          </p:nvSpPr>
          <p:spPr>
            <a:xfrm>
              <a:off x="5984692" y="6459148"/>
              <a:ext cx="720797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</a:rPr>
                <a:t>2024</a:t>
              </a:r>
              <a:endPara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9328BE75-3AB9-6672-C240-2EF4CD636B02}"/>
                </a:ext>
              </a:extLst>
            </p:cNvPr>
            <p:cNvSpPr/>
            <p:nvPr/>
          </p:nvSpPr>
          <p:spPr>
            <a:xfrm>
              <a:off x="5798698" y="6497039"/>
              <a:ext cx="184282" cy="184282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E08DD6F4-A59C-3D88-9F52-778F488F07C8}"/>
              </a:ext>
            </a:extLst>
          </p:cNvPr>
          <p:cNvSpPr txBox="1"/>
          <p:nvPr/>
        </p:nvSpPr>
        <p:spPr>
          <a:xfrm>
            <a:off x="5822526" y="5594031"/>
            <a:ext cx="5900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* - Instagram </a:t>
            </a:r>
            <a:r>
              <a:rPr lang="ru-RU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принадлежит компании </a:t>
            </a:r>
            <a:r>
              <a:rPr lang="en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Meta, </a:t>
            </a:r>
            <a:r>
              <a:rPr lang="ru-RU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признанной экстремистской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618753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2962F-7EBD-8208-EBF0-B023BFC3B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EDD12-F06C-E50D-2A99-8AC1B87E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А НОВЫЕ ИГРОКИ ПОКА </a:t>
            </a:r>
            <a:r>
              <a:rPr lang="ru-RU" dirty="0">
                <a:solidFill>
                  <a:schemeClr val="accent1"/>
                </a:solidFill>
              </a:rPr>
              <a:t>НЕ ВЗЛЕТЕЛИ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AA45D84C-D05F-DF61-39D0-C2EB1C2B62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FD81E1D-F272-7C01-7244-91BC93B93516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Текст 2">
            <a:extLst>
              <a:ext uri="{FF2B5EF4-FFF2-40B4-BE49-F238E27FC236}">
                <a16:creationId xmlns:a16="http://schemas.microsoft.com/office/drawing/2014/main" id="{C3A32670-2EF2-CB3A-ACD3-4C2F8D8A02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Q: </a:t>
            </a:r>
            <a:r>
              <a:rPr lang="ru-RU" dirty="0"/>
              <a:t>Какими социальными сетями, платформами и приложениями вы пользуетесь постоянно (не реже 1 раза в неделю)?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97F7131-3CB9-631A-E28A-FEEA6D7EBB2A}"/>
              </a:ext>
            </a:extLst>
          </p:cNvPr>
          <p:cNvGrpSpPr/>
          <p:nvPr/>
        </p:nvGrpSpPr>
        <p:grpSpPr>
          <a:xfrm>
            <a:off x="713847" y="2971569"/>
            <a:ext cx="1334706" cy="1831118"/>
            <a:chOff x="729091" y="2800276"/>
            <a:chExt cx="1411760" cy="1936830"/>
          </a:xfrm>
        </p:grpSpPr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395A082C-92A9-9C93-DD35-CE9C1E66F658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Arc 25">
              <a:extLst>
                <a:ext uri="{FF2B5EF4-FFF2-40B4-BE49-F238E27FC236}">
                  <a16:creationId xmlns:a16="http://schemas.microsoft.com/office/drawing/2014/main" id="{CAEC829C-3FCF-BC22-2774-B9DBC1E1662C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4408893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727E6EB7-AAD1-56F4-CCEC-F828AC4C9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92" b="192"/>
            <a:stretch/>
          </p:blipFill>
          <p:spPr bwMode="auto">
            <a:xfrm>
              <a:off x="1098817" y="3128397"/>
              <a:ext cx="672310" cy="669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Shape 1448">
              <a:extLst>
                <a:ext uri="{FF2B5EF4-FFF2-40B4-BE49-F238E27FC236}">
                  <a16:creationId xmlns:a16="http://schemas.microsoft.com/office/drawing/2014/main" id="{3E889125-B8BB-D199-97E1-DD5235B5645A}"/>
                </a:ext>
              </a:extLst>
            </p:cNvPr>
            <p:cNvSpPr/>
            <p:nvPr/>
          </p:nvSpPr>
          <p:spPr>
            <a:xfrm>
              <a:off x="729091" y="4246347"/>
              <a:ext cx="1411760" cy="490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11%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703FCD6-596E-4FA7-4F0B-AA62CD9D64E8}"/>
              </a:ext>
            </a:extLst>
          </p:cNvPr>
          <p:cNvGrpSpPr/>
          <p:nvPr/>
        </p:nvGrpSpPr>
        <p:grpSpPr>
          <a:xfrm>
            <a:off x="2265320" y="2971568"/>
            <a:ext cx="1334706" cy="1826356"/>
            <a:chOff x="729091" y="2800276"/>
            <a:chExt cx="1411760" cy="1931794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F0493C99-3FF0-860F-5D04-BDF84195017E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Arc 25">
              <a:extLst>
                <a:ext uri="{FF2B5EF4-FFF2-40B4-BE49-F238E27FC236}">
                  <a16:creationId xmlns:a16="http://schemas.microsoft.com/office/drawing/2014/main" id="{E74B1BCC-4E74-F048-D9EB-4012ADDC50B2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486861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3C65E46B-4B7C-88D9-9202-8B5486BA3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t="192" b="192"/>
            <a:stretch/>
          </p:blipFill>
          <p:spPr bwMode="auto">
            <a:xfrm>
              <a:off x="1052717" y="3082475"/>
              <a:ext cx="764506" cy="76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Shape 1448">
              <a:extLst>
                <a:ext uri="{FF2B5EF4-FFF2-40B4-BE49-F238E27FC236}">
                  <a16:creationId xmlns:a16="http://schemas.microsoft.com/office/drawing/2014/main" id="{45FF6DC8-7E35-2D3D-2A46-53BD6C175780}"/>
                </a:ext>
              </a:extLst>
            </p:cNvPr>
            <p:cNvSpPr/>
            <p:nvPr/>
          </p:nvSpPr>
          <p:spPr>
            <a:xfrm>
              <a:off x="729091" y="4241311"/>
              <a:ext cx="1411760" cy="490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7%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A383EB5-08C3-31F4-8223-5E2E07B05390}"/>
              </a:ext>
            </a:extLst>
          </p:cNvPr>
          <p:cNvGrpSpPr/>
          <p:nvPr/>
        </p:nvGrpSpPr>
        <p:grpSpPr>
          <a:xfrm>
            <a:off x="3834570" y="2971570"/>
            <a:ext cx="1334707" cy="1826354"/>
            <a:chOff x="729091" y="2800276"/>
            <a:chExt cx="1411760" cy="1931791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5731C3B8-08F3-EB5B-869D-676CC7FBB521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Arc 25">
              <a:extLst>
                <a:ext uri="{FF2B5EF4-FFF2-40B4-BE49-F238E27FC236}">
                  <a16:creationId xmlns:a16="http://schemas.microsoft.com/office/drawing/2014/main" id="{5672B29F-16C7-B946-A9FC-0A4C9F65E725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15174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B21ECFC-9BE7-6919-D28E-325B99466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92" b="192"/>
            <a:stretch/>
          </p:blipFill>
          <p:spPr bwMode="auto">
            <a:xfrm>
              <a:off x="1000447" y="3024133"/>
              <a:ext cx="879179" cy="87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hape 1448">
              <a:extLst>
                <a:ext uri="{FF2B5EF4-FFF2-40B4-BE49-F238E27FC236}">
                  <a16:creationId xmlns:a16="http://schemas.microsoft.com/office/drawing/2014/main" id="{D9451343-D915-F0EF-AE0F-D77337E27B5C}"/>
                </a:ext>
              </a:extLst>
            </p:cNvPr>
            <p:cNvSpPr/>
            <p:nvPr/>
          </p:nvSpPr>
          <p:spPr>
            <a:xfrm>
              <a:off x="729091" y="4241309"/>
              <a:ext cx="1411760" cy="490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en-US" sz="2400" kern="0" dirty="0">
                  <a:solidFill>
                    <a:srgbClr val="F46D00"/>
                  </a:solidFill>
                  <a:effectLst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4</a:t>
              </a: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12C45A8A-E385-6B30-315B-9ED2B17B4B1A}"/>
              </a:ext>
            </a:extLst>
          </p:cNvPr>
          <p:cNvGrpSpPr/>
          <p:nvPr/>
        </p:nvGrpSpPr>
        <p:grpSpPr>
          <a:xfrm>
            <a:off x="5403820" y="2971569"/>
            <a:ext cx="1334706" cy="1826356"/>
            <a:chOff x="729091" y="2800276"/>
            <a:chExt cx="1411760" cy="193179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E088421E-8F69-A8E0-2057-61F473F265EF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Arc 25">
              <a:extLst>
                <a:ext uri="{FF2B5EF4-FFF2-40B4-BE49-F238E27FC236}">
                  <a16:creationId xmlns:a16="http://schemas.microsoft.com/office/drawing/2014/main" id="{7526280A-97A0-7BCF-98C2-F7E174EA861A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62808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EBC3E86A-C335-BAB4-55C0-7B169940E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192" b="192"/>
            <a:stretch/>
          </p:blipFill>
          <p:spPr bwMode="auto">
            <a:xfrm>
              <a:off x="987549" y="3017557"/>
              <a:ext cx="894846" cy="891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Shape 1448">
              <a:extLst>
                <a:ext uri="{FF2B5EF4-FFF2-40B4-BE49-F238E27FC236}">
                  <a16:creationId xmlns:a16="http://schemas.microsoft.com/office/drawing/2014/main" id="{DD1FBC90-D6ED-76F9-2B32-EE1798B06360}"/>
                </a:ext>
              </a:extLst>
            </p:cNvPr>
            <p:cNvSpPr/>
            <p:nvPr/>
          </p:nvSpPr>
          <p:spPr>
            <a:xfrm>
              <a:off x="729091" y="4241310"/>
              <a:ext cx="1411760" cy="490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en-US" sz="2400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4</a:t>
              </a: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B64C2222-3D9A-301C-C004-24B842AB6D0E}"/>
              </a:ext>
            </a:extLst>
          </p:cNvPr>
          <p:cNvGrpSpPr/>
          <p:nvPr/>
        </p:nvGrpSpPr>
        <p:grpSpPr>
          <a:xfrm>
            <a:off x="6973070" y="2971570"/>
            <a:ext cx="1334706" cy="1830592"/>
            <a:chOff x="729091" y="2800276"/>
            <a:chExt cx="1411760" cy="1936273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id="{0D3162DC-6358-27E3-9655-A3F54496A77E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Arc 25">
              <a:extLst>
                <a:ext uri="{FF2B5EF4-FFF2-40B4-BE49-F238E27FC236}">
                  <a16:creationId xmlns:a16="http://schemas.microsoft.com/office/drawing/2014/main" id="{68E71E9B-1658-0DD1-54AC-6B4097AD7EA5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600144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C822A30-79C4-9054-7E94-4C50566B91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l="-2896" t="-10309" r="-2896" b="-10309"/>
            <a:stretch/>
          </p:blipFill>
          <p:spPr bwMode="auto">
            <a:xfrm>
              <a:off x="1028224" y="3058075"/>
              <a:ext cx="813495" cy="81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Shape 1448">
              <a:extLst>
                <a:ext uri="{FF2B5EF4-FFF2-40B4-BE49-F238E27FC236}">
                  <a16:creationId xmlns:a16="http://schemas.microsoft.com/office/drawing/2014/main" id="{AEB4DB3C-16CB-4706-A264-EA2B70048489}"/>
                </a:ext>
              </a:extLst>
            </p:cNvPr>
            <p:cNvSpPr/>
            <p:nvPr/>
          </p:nvSpPr>
          <p:spPr>
            <a:xfrm>
              <a:off x="729091" y="4245790"/>
              <a:ext cx="1411760" cy="490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en-US" sz="2400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</a:t>
              </a: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67C736A7-7B54-E19A-F195-276837C7BE70}"/>
              </a:ext>
            </a:extLst>
          </p:cNvPr>
          <p:cNvGrpSpPr/>
          <p:nvPr/>
        </p:nvGrpSpPr>
        <p:grpSpPr>
          <a:xfrm>
            <a:off x="8542320" y="2971569"/>
            <a:ext cx="1334706" cy="1826357"/>
            <a:chOff x="729091" y="2800276"/>
            <a:chExt cx="1411760" cy="1931794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176FD3F9-3E52-A4CA-6CCB-8F49DAF1D80A}"/>
                </a:ext>
              </a:extLst>
            </p:cNvPr>
            <p:cNvSpPr/>
            <p:nvPr/>
          </p:nvSpPr>
          <p:spPr>
            <a:xfrm flipH="1">
              <a:off x="771987" y="2801277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Arc 25">
              <a:extLst>
                <a:ext uri="{FF2B5EF4-FFF2-40B4-BE49-F238E27FC236}">
                  <a16:creationId xmlns:a16="http://schemas.microsoft.com/office/drawing/2014/main" id="{55236B6F-1EC4-380E-96E5-7FCA643C33DE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985574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337B4C3D-D37B-C7EC-BE8D-BE4FF1BB9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 t="192" b="192"/>
            <a:stretch/>
          </p:blipFill>
          <p:spPr bwMode="auto">
            <a:xfrm>
              <a:off x="1028224" y="3058075"/>
              <a:ext cx="813495" cy="8103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Shape 1448">
              <a:extLst>
                <a:ext uri="{FF2B5EF4-FFF2-40B4-BE49-F238E27FC236}">
                  <a16:creationId xmlns:a16="http://schemas.microsoft.com/office/drawing/2014/main" id="{3E7DAFC7-B88C-630D-6781-6B7A9CAED6C1}"/>
                </a:ext>
              </a:extLst>
            </p:cNvPr>
            <p:cNvSpPr/>
            <p:nvPr/>
          </p:nvSpPr>
          <p:spPr>
            <a:xfrm>
              <a:off x="729091" y="4241311"/>
              <a:ext cx="1411760" cy="490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en-US" sz="2400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</a:t>
              </a: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4D26616-A48A-6FCF-A917-D66C2EF47BA9}"/>
              </a:ext>
            </a:extLst>
          </p:cNvPr>
          <p:cNvGrpSpPr/>
          <p:nvPr/>
        </p:nvGrpSpPr>
        <p:grpSpPr>
          <a:xfrm>
            <a:off x="10111570" y="2971569"/>
            <a:ext cx="1334706" cy="1831116"/>
            <a:chOff x="729091" y="2800276"/>
            <a:chExt cx="1411760" cy="1936828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D47C6E83-6F9F-545F-B291-0E47D0033224}"/>
                </a:ext>
              </a:extLst>
            </p:cNvPr>
            <p:cNvSpPr/>
            <p:nvPr/>
          </p:nvSpPr>
          <p:spPr>
            <a:xfrm flipH="1">
              <a:off x="771987" y="2801277"/>
              <a:ext cx="1325968" cy="1325968"/>
            </a:xfrm>
            <a:prstGeom prst="ellipse">
              <a:avLst/>
            </a:prstGeom>
            <a:noFill/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Arc 25">
              <a:extLst>
                <a:ext uri="{FF2B5EF4-FFF2-40B4-BE49-F238E27FC236}">
                  <a16:creationId xmlns:a16="http://schemas.microsoft.com/office/drawing/2014/main" id="{0E102057-3010-7D44-06CD-336D7A9BA1A3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96124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7CAB6166-C23B-09EE-2F6D-EB6D2FAC9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192" b="192"/>
            <a:stretch/>
          </p:blipFill>
          <p:spPr bwMode="auto">
            <a:xfrm>
              <a:off x="1098817" y="3128397"/>
              <a:ext cx="672310" cy="669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Shape 1448">
              <a:extLst>
                <a:ext uri="{FF2B5EF4-FFF2-40B4-BE49-F238E27FC236}">
                  <a16:creationId xmlns:a16="http://schemas.microsoft.com/office/drawing/2014/main" id="{24F5D69F-729F-8CF9-A87D-0F47A88ABF29}"/>
                </a:ext>
              </a:extLst>
            </p:cNvPr>
            <p:cNvSpPr/>
            <p:nvPr/>
          </p:nvSpPr>
          <p:spPr>
            <a:xfrm>
              <a:off x="729091" y="4246345"/>
              <a:ext cx="1411760" cy="4907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</a:t>
              </a:r>
              <a:r>
                <a:rPr kumimoji="0" lang="en-US" sz="2400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400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ED2E67D-F2DA-FF86-298B-685215A5E323}"/>
              </a:ext>
            </a:extLst>
          </p:cNvPr>
          <p:cNvGrpSpPr/>
          <p:nvPr/>
        </p:nvGrpSpPr>
        <p:grpSpPr>
          <a:xfrm>
            <a:off x="656984" y="5586337"/>
            <a:ext cx="1276095" cy="276999"/>
            <a:chOff x="4837989" y="6459148"/>
            <a:chExt cx="1276095" cy="27699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19CD9C5-07C2-36A3-7DC7-10F94C9DA42C}"/>
                </a:ext>
              </a:extLst>
            </p:cNvPr>
            <p:cNvSpPr txBox="1"/>
            <p:nvPr/>
          </p:nvSpPr>
          <p:spPr>
            <a:xfrm>
              <a:off x="5023983" y="6459148"/>
              <a:ext cx="1090101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</a:rPr>
                <a:t>2025</a:t>
              </a:r>
              <a:endParaRPr kumimoji="0" lang="ru-RU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05EF93AA-5577-3B37-B0E0-99A0DACEF529}"/>
                </a:ext>
              </a:extLst>
            </p:cNvPr>
            <p:cNvSpPr/>
            <p:nvPr/>
          </p:nvSpPr>
          <p:spPr>
            <a:xfrm>
              <a:off x="4837989" y="6497039"/>
              <a:ext cx="184282" cy="184282"/>
            </a:xfrm>
            <a:prstGeom prst="rect">
              <a:avLst/>
            </a:prstGeom>
            <a:solidFill>
              <a:srgbClr val="F46D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99DC8E6-FAD6-2C8E-5922-FD610FFCA510}"/>
              </a:ext>
            </a:extLst>
          </p:cNvPr>
          <p:cNvSpPr txBox="1"/>
          <p:nvPr/>
        </p:nvSpPr>
        <p:spPr>
          <a:xfrm>
            <a:off x="5822526" y="5594031"/>
            <a:ext cx="59004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* - Facebook </a:t>
            </a:r>
            <a:r>
              <a:rPr lang="ru-RU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принадлежит компании </a:t>
            </a:r>
            <a:r>
              <a:rPr lang="en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Meta, </a:t>
            </a:r>
            <a:r>
              <a:rPr lang="ru-RU" sz="1100" dirty="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признанной экстремистской 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15552726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16D59-C59F-418A-C3CC-E6C5ECE36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5BE87A-3BF1-EFAA-AC02-8FB93E3B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902318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МЕТОДОЛОГИЯ</a:t>
            </a:r>
            <a:r>
              <a:rPr lang="ru-RU" dirty="0">
                <a:solidFill>
                  <a:schemeClr val="tx1"/>
                </a:solidFill>
              </a:rPr>
              <a:t>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ИССЛЕДОВАНИЯ ССУЗОВ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1B1F957-467D-2BF3-4DA2-D04BFC6788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4858C82-A666-2F29-0F74-14F928F95340}"/>
              </a:ext>
            </a:extLst>
          </p:cNvPr>
          <p:cNvCxnSpPr>
            <a:cxnSpLocks/>
          </p:cNvCxnSpPr>
          <p:nvPr/>
        </p:nvCxnSpPr>
        <p:spPr>
          <a:xfrm>
            <a:off x="410030" y="1736725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0CC6CC97-BF42-D362-DAFB-D3D9BF129C03}"/>
              </a:ext>
            </a:extLst>
          </p:cNvPr>
          <p:cNvSpPr/>
          <p:nvPr/>
        </p:nvSpPr>
        <p:spPr>
          <a:xfrm>
            <a:off x="410030" y="2339777"/>
            <a:ext cx="11367969" cy="3491682"/>
          </a:xfrm>
          <a:prstGeom prst="roundRect">
            <a:avLst>
              <a:gd name="adj" fmla="val 8420"/>
            </a:avLst>
          </a:prstGeom>
          <a:solidFill>
            <a:srgbClr val="FDF3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F2533A-FF7B-E6F5-89D6-C7653C109210}"/>
              </a:ext>
            </a:extLst>
          </p:cNvPr>
          <p:cNvSpPr txBox="1"/>
          <p:nvPr/>
        </p:nvSpPr>
        <p:spPr>
          <a:xfrm>
            <a:off x="442913" y="1750722"/>
            <a:ext cx="5054855" cy="3077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solidFill>
                  <a:srgbClr val="293037"/>
                </a:solidFill>
                <a:latin typeface="Inter" panose="02000503000000020004" pitchFamily="2" charset="0"/>
                <a:ea typeface="Inter" panose="02000503000000020004" pitchFamily="2" charset="0"/>
                <a:cs typeface="ITFDEVANAGARI-BOOK" panose="02000000000000000000" pitchFamily="2" charset="0"/>
              </a:rPr>
              <a:t>Характеристики целевой аудитории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6EB3B-D9E7-821E-2B33-A473FF2D15E9}"/>
              </a:ext>
            </a:extLst>
          </p:cNvPr>
          <p:cNvSpPr txBox="1"/>
          <p:nvPr/>
        </p:nvSpPr>
        <p:spPr>
          <a:xfrm>
            <a:off x="8369628" y="3677193"/>
            <a:ext cx="4544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0" i="0" u="none" strike="noStrike" kern="120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Raleway Light"/>
                <a:ea typeface="+mn-ea"/>
                <a:cs typeface="+mn-cs"/>
              </a:rPr>
              <a:t>+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30310743-AE90-AB40-ECFF-BABD9FC4BCE1}"/>
              </a:ext>
            </a:extLst>
          </p:cNvPr>
          <p:cNvGrpSpPr/>
          <p:nvPr/>
        </p:nvGrpSpPr>
        <p:grpSpPr>
          <a:xfrm>
            <a:off x="592672" y="2545868"/>
            <a:ext cx="3602810" cy="1046440"/>
            <a:chOff x="654511" y="2143558"/>
            <a:chExt cx="3602810" cy="10464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BE3399-5D69-882F-BE51-64603D12B729}"/>
                </a:ext>
              </a:extLst>
            </p:cNvPr>
            <p:cNvSpPr txBox="1"/>
            <p:nvPr/>
          </p:nvSpPr>
          <p:spPr>
            <a:xfrm>
              <a:off x="1127527" y="2143558"/>
              <a:ext cx="3129794" cy="10464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Возраст: </a:t>
              </a:r>
              <a:b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endParaRPr lang="ru-RU" b="1" dirty="0">
                <a:solidFill>
                  <a:srgbClr val="F46D00"/>
                </a:solidFill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без ограничений,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включая несовершеннолетних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2749F23-8E42-B0A3-0EB7-5B9BC5FDF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54511" y="2172502"/>
              <a:ext cx="228535" cy="352213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DDF3E2C-CC17-7ADE-D9C1-38D63BC68E4D}"/>
              </a:ext>
            </a:extLst>
          </p:cNvPr>
          <p:cNvGrpSpPr/>
          <p:nvPr/>
        </p:nvGrpSpPr>
        <p:grpSpPr>
          <a:xfrm>
            <a:off x="592672" y="4085506"/>
            <a:ext cx="3602810" cy="1543334"/>
            <a:chOff x="592672" y="2735639"/>
            <a:chExt cx="3602810" cy="1543334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BDAA42-A7A8-5BDB-CEF3-B930B884B7D5}"/>
                </a:ext>
              </a:extLst>
            </p:cNvPr>
            <p:cNvSpPr txBox="1"/>
            <p:nvPr/>
          </p:nvSpPr>
          <p:spPr>
            <a:xfrm>
              <a:off x="1127526" y="2740090"/>
              <a:ext cx="3067956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География: </a:t>
              </a:r>
              <a:b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вся Россия с квотами</a:t>
              </a:r>
              <a:br>
                <a:rPr kumimoji="0" lang="ru-RU" sz="16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по 10 </a:t>
              </a:r>
              <a:r>
                <a:rPr kumimoji="0" lang="ru-RU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гео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 сегментам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(8 федеральных округов +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Москва и Санкт-Петербург)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BD3EE76-184E-0D36-C38B-EB383C75C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592672" y="2735639"/>
              <a:ext cx="352213" cy="352213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430F83B7-AEED-58FF-BDF4-B1C4C8F4E228}"/>
              </a:ext>
            </a:extLst>
          </p:cNvPr>
          <p:cNvGrpSpPr/>
          <p:nvPr/>
        </p:nvGrpSpPr>
        <p:grpSpPr>
          <a:xfrm>
            <a:off x="4650035" y="2545868"/>
            <a:ext cx="3719594" cy="984885"/>
            <a:chOff x="4283328" y="2141040"/>
            <a:chExt cx="3902895" cy="98488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12D55B2-FB16-3162-4C14-3B5970C0C883}"/>
                </a:ext>
              </a:extLst>
            </p:cNvPr>
            <p:cNvSpPr txBox="1"/>
            <p:nvPr/>
          </p:nvSpPr>
          <p:spPr>
            <a:xfrm>
              <a:off x="4820095" y="2141040"/>
              <a:ext cx="3366128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Образование</a:t>
              </a: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: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студенты ссузов на момент проведения исследования</a:t>
              </a: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AD04D7E-9038-36D2-93F7-64939976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4283328" y="2176868"/>
              <a:ext cx="352213" cy="34348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EBBACFBB-53B0-D825-FB82-24B282AE5742}"/>
              </a:ext>
            </a:extLst>
          </p:cNvPr>
          <p:cNvGrpSpPr/>
          <p:nvPr/>
        </p:nvGrpSpPr>
        <p:grpSpPr>
          <a:xfrm>
            <a:off x="4649241" y="4085506"/>
            <a:ext cx="3699789" cy="1543334"/>
            <a:chOff x="4304109" y="2735639"/>
            <a:chExt cx="3882114" cy="1543334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AA950F4-8141-FD1B-3AEA-7BB732B4F63B}"/>
                </a:ext>
              </a:extLst>
            </p:cNvPr>
            <p:cNvSpPr txBox="1"/>
            <p:nvPr/>
          </p:nvSpPr>
          <p:spPr>
            <a:xfrm>
              <a:off x="4820095" y="2740090"/>
              <a:ext cx="3366128" cy="1538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Профиль: </a:t>
              </a:r>
              <a:b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endPara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24 категории специальностей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с наибольшим количеством студентов, кроме специализированных</a:t>
              </a:r>
              <a:endParaRPr kumimoji="0" lang="ru-RU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425A55EA-2CBD-34C1-7799-39EB50455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304109" y="2735639"/>
              <a:ext cx="309816" cy="35221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6BC383F2-0439-0CDC-B507-AA98F9A61A80}"/>
              </a:ext>
            </a:extLst>
          </p:cNvPr>
          <p:cNvGrpSpPr/>
          <p:nvPr/>
        </p:nvGrpSpPr>
        <p:grpSpPr>
          <a:xfrm>
            <a:off x="9007481" y="2787306"/>
            <a:ext cx="2582902" cy="2350179"/>
            <a:chOff x="9007481" y="1992049"/>
            <a:chExt cx="2582902" cy="2350179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5D2C26A-752E-094C-3EDA-EC9BF9EE667C}"/>
                </a:ext>
              </a:extLst>
            </p:cNvPr>
            <p:cNvSpPr txBox="1"/>
            <p:nvPr/>
          </p:nvSpPr>
          <p:spPr>
            <a:xfrm>
              <a:off x="9017876" y="2526346"/>
              <a:ext cx="2572507" cy="1815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b="1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Возможность </a:t>
              </a:r>
              <a:r>
                <a:rPr lang="ru-RU" b="1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углубления исследования</a:t>
              </a:r>
              <a: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:</a:t>
              </a:r>
              <a:b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br>
                <a:rPr kumimoji="0" lang="ru-RU" b="0" i="0" u="none" strike="noStrike" kern="120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работодатели имеют возможность включить свои целевые аудитории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в периметр исследования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</a:endParaRPr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975D408-C5B7-5C0A-D319-783DCDC64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9007481" y="1992049"/>
              <a:ext cx="352213" cy="349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1394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B9990-F458-6C5A-7DC5-1B955F6D9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D96FB-8316-1B6B-6F1F-8E264A5AA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КОГО МЫ </a:t>
            </a:r>
            <a:r>
              <a:rPr lang="ru-RU" dirty="0">
                <a:solidFill>
                  <a:schemeClr val="accent1"/>
                </a:solidFill>
              </a:rPr>
              <a:t>ОПРАШИВАЛИ?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2A5E870C-82A5-A851-570D-EC6FB141EA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E65AC80-DBEF-C41F-D538-62C8C4F649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ru-RU" dirty="0"/>
              <a:t>Сводный отчет по форме федерального статистического наблюдения № СПО-1 «Сведения об образовательной организации, осуществляющей образовательную деятельность по образовательным программам среднего профессионального образования» на начало 2023/24 учебного года, </a:t>
            </a:r>
            <a:r>
              <a:rPr lang="en" dirty="0"/>
              <a:t>https://</a:t>
            </a:r>
            <a:r>
              <a:rPr lang="en" dirty="0" err="1"/>
              <a:t>docs.edu.gov.ru</a:t>
            </a:r>
            <a:r>
              <a:rPr lang="en" dirty="0"/>
              <a:t>/document/0c0e3fdbb7805c5c3a3b09e35bde4ed6/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B8937A0-178D-AB8F-B6D2-CC2C53C83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587784"/>
              </p:ext>
            </p:extLst>
          </p:nvPr>
        </p:nvGraphicFramePr>
        <p:xfrm>
          <a:off x="432001" y="1124940"/>
          <a:ext cx="11317088" cy="48960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1695">
                  <a:extLst>
                    <a:ext uri="{9D8B030D-6E8A-4147-A177-3AD203B41FA5}">
                      <a16:colId xmlns:a16="http://schemas.microsoft.com/office/drawing/2014/main" val="3643868640"/>
                    </a:ext>
                  </a:extLst>
                </a:gridCol>
                <a:gridCol w="707296">
                  <a:extLst>
                    <a:ext uri="{9D8B030D-6E8A-4147-A177-3AD203B41FA5}">
                      <a16:colId xmlns:a16="http://schemas.microsoft.com/office/drawing/2014/main" val="2662393244"/>
                    </a:ext>
                  </a:extLst>
                </a:gridCol>
                <a:gridCol w="842776">
                  <a:extLst>
                    <a:ext uri="{9D8B030D-6E8A-4147-A177-3AD203B41FA5}">
                      <a16:colId xmlns:a16="http://schemas.microsoft.com/office/drawing/2014/main" val="3256304704"/>
                    </a:ext>
                  </a:extLst>
                </a:gridCol>
                <a:gridCol w="660909">
                  <a:extLst>
                    <a:ext uri="{9D8B030D-6E8A-4147-A177-3AD203B41FA5}">
                      <a16:colId xmlns:a16="http://schemas.microsoft.com/office/drawing/2014/main" val="2191084345"/>
                    </a:ext>
                  </a:extLst>
                </a:gridCol>
                <a:gridCol w="763651">
                  <a:extLst>
                    <a:ext uri="{9D8B030D-6E8A-4147-A177-3AD203B41FA5}">
                      <a16:colId xmlns:a16="http://schemas.microsoft.com/office/drawing/2014/main" val="1547414193"/>
                    </a:ext>
                  </a:extLst>
                </a:gridCol>
                <a:gridCol w="803013">
                  <a:extLst>
                    <a:ext uri="{9D8B030D-6E8A-4147-A177-3AD203B41FA5}">
                      <a16:colId xmlns:a16="http://schemas.microsoft.com/office/drawing/2014/main" val="2893744375"/>
                    </a:ext>
                  </a:extLst>
                </a:gridCol>
                <a:gridCol w="708543">
                  <a:extLst>
                    <a:ext uri="{9D8B030D-6E8A-4147-A177-3AD203B41FA5}">
                      <a16:colId xmlns:a16="http://schemas.microsoft.com/office/drawing/2014/main" val="443067784"/>
                    </a:ext>
                  </a:extLst>
                </a:gridCol>
                <a:gridCol w="779396">
                  <a:extLst>
                    <a:ext uri="{9D8B030D-6E8A-4147-A177-3AD203B41FA5}">
                      <a16:colId xmlns:a16="http://schemas.microsoft.com/office/drawing/2014/main" val="1962118465"/>
                    </a:ext>
                  </a:extLst>
                </a:gridCol>
                <a:gridCol w="826632">
                  <a:extLst>
                    <a:ext uri="{9D8B030D-6E8A-4147-A177-3AD203B41FA5}">
                      <a16:colId xmlns:a16="http://schemas.microsoft.com/office/drawing/2014/main" val="3058112583"/>
                    </a:ext>
                  </a:extLst>
                </a:gridCol>
                <a:gridCol w="755778">
                  <a:extLst>
                    <a:ext uri="{9D8B030D-6E8A-4147-A177-3AD203B41FA5}">
                      <a16:colId xmlns:a16="http://schemas.microsoft.com/office/drawing/2014/main" val="2941910835"/>
                    </a:ext>
                  </a:extLst>
                </a:gridCol>
                <a:gridCol w="677052">
                  <a:extLst>
                    <a:ext uri="{9D8B030D-6E8A-4147-A177-3AD203B41FA5}">
                      <a16:colId xmlns:a16="http://schemas.microsoft.com/office/drawing/2014/main" val="3611608617"/>
                    </a:ext>
                  </a:extLst>
                </a:gridCol>
                <a:gridCol w="1000347">
                  <a:extLst>
                    <a:ext uri="{9D8B030D-6E8A-4147-A177-3AD203B41FA5}">
                      <a16:colId xmlns:a16="http://schemas.microsoft.com/office/drawing/2014/main" val="3642083915"/>
                    </a:ext>
                  </a:extLst>
                </a:gridCol>
              </a:tblGrid>
              <a:tr h="57353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800" b="1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Категория специальности СПО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Вся Россия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Центральный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err="1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г.Москва</a:t>
                      </a:r>
                      <a:endParaRPr lang="ru-RU" sz="800" b="1" i="0" u="none" strike="noStrike" dirty="0">
                        <a:solidFill>
                          <a:srgbClr val="293037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</a:endParaRP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Северо-Западный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г. Санкт-Петербург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Южный </a:t>
                      </a:r>
                      <a:b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</a:br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Северо-Кавказский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Приволжский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Уральский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Сибирский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Дальневосточный округ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DD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386850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Информатика и вычислительная техника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332 694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53 282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41 259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14 112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10 590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38 117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29 234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69 566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25 880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35 269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15 286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145020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Юриспруденция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317 423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49 269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29 196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11 426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7 691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44 148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33 343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65 268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24 278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37 569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15 235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625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Техника и технологии наземного транспорта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314 998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59 485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14 264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20 287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9 639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35 511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14 120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58 569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27 922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44 888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30 286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290206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Экономика и управление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299 663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49 857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36 671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11 992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10 283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37 769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22 119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62 631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20 960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34 254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13 127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486680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Сервис и туризм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285 777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50 621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17 753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18 710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12 357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41 946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12 699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51 547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25 407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38 953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15 784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0999497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Машиностроение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227 647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44 512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7 636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13 359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8 218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20 342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4 911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63 016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27 978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27 044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10 631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805102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Техника и технологии строительства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221 344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34 883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9 928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13 891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6 802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29 385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10 186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51 839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20 440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27 766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16 224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975721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Образование и педагогические науки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209 137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27 651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9 278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10 282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6 047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19 613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22 982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51 111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19 438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30 092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12 643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027050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Сельское, лесное и рыбное хозяйство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170 097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32 929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2 765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13 014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2 170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22 129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7 835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39 163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10 918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28 467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10 707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397484"/>
                  </a:ext>
                </a:extLst>
              </a:tr>
              <a:tr h="25326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Прикладная геология, горное дело, нефтегазовое дело и геодезия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114 035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9 340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3 288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4 090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1 294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13 346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4 178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29 977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14 289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21 932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11 944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298843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Электро- и теплоэнергетика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113 465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17 616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2 974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8 047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1 661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7 507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5 052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30 350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15 093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16 503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8 646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230145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Изобразительное и прикладные виды искусств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102 387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15 247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16 725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4 357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7 269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8 763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5 361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19 787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9 773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10 456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4 649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371083"/>
                  </a:ext>
                </a:extLst>
              </a:tr>
              <a:tr h="25326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Техника и технологии кораблестроения и водного транспорта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46 407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1 325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260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9 168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3 569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10 684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6 180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950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5 399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8 872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49496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Промышленная экология и биотехнологии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45 076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8 961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1 647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1 798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722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6 150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1 825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11 229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2 855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7 801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2 088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947899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Техносферная безопасность и природообустройство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44 593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8 893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1 652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1 808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1 772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5 368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6 467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9 905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3 836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2 089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2 803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7287700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Электроника, радиотехника и системы связи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42 438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7 980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4 503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2 115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1 932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4 113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2 086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9 044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2 541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5 019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3 105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57835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Технологии материалов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35 572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5 017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240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2 560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1 036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3 002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517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8 591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7 621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5 125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1 850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447995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Химические технологии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34 945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4 431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890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1 583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547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3 374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970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13 338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3 301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4 848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1 656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83685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Технологии легкой промышленности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32 201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6 801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2 521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1 551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2 631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3 501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3 773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5 549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1 627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3 124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1 123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260622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Ветеринария и зоотехния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31 766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8 593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949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1 903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287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4 210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1 662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5 747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1 731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4 882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1 802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744073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Информационная безопасность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29 150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4 979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5 433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1 146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926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4 492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1 294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4 487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1 437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2 795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2 161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1648129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Культуроведение и социокультурные проекты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24 964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4 717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561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1 544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978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2 466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1 695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4 715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1 866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4 411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2 011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756556"/>
                  </a:ext>
                </a:extLst>
              </a:tr>
              <a:tr h="25326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Средства массовой информации и информационно-библиотечное дело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20 758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2 717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4 958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500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1 293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3 093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279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3 789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1 697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1 995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437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515228"/>
                  </a:ext>
                </a:extLst>
              </a:tr>
              <a:tr h="15103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Управление в технических системах</a:t>
                      </a:r>
                    </a:p>
                  </a:txBody>
                  <a:tcPr marL="0" marR="6350" marT="6350" marB="0" anchor="b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20 204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3 642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585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483</a:t>
                      </a:r>
                    </a:p>
                  </a:txBody>
                  <a:tcPr marL="0" marR="63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1 601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1 224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430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5 298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2 280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2 797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kern="1200" dirty="0">
                          <a:solidFill>
                            <a:srgbClr val="293037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1 864</a:t>
                      </a:r>
                    </a:p>
                  </a:txBody>
                  <a:tcPr marL="0" marR="95250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937015"/>
                  </a:ext>
                </a:extLst>
              </a:tr>
              <a:tr h="291882">
                <a:tc>
                  <a:txBody>
                    <a:bodyPr/>
                    <a:lstStyle/>
                    <a:p>
                      <a:pPr marL="180000" lvl="1" algn="l" defTabSz="914400" rtl="0" eaLnBrk="1" fontAlgn="b" latinLnBrk="0" hangingPunct="1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Итого по выбранным категориям: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3 116 741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512 748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215 936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1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</a:rPr>
                        <a:t>169 726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101 315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370 253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193 018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680 696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274 118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403 478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100" b="1" i="0" u="none" strike="noStrike" kern="1200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+mn-cs"/>
                        </a:rPr>
                        <a:t>194 934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6D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1473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4141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8A25-DF98-C778-2A3F-BD9527051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8430ABBB-B733-AA05-7EF5-CA6C0A30AA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59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604BD49-7AA7-C66C-0806-9FE0B1CCD278}"/>
              </a:ext>
            </a:extLst>
          </p:cNvPr>
          <p:cNvGrpSpPr/>
          <p:nvPr/>
        </p:nvGrpSpPr>
        <p:grpSpPr>
          <a:xfrm>
            <a:off x="2008401" y="1120408"/>
            <a:ext cx="2743767" cy="1382209"/>
            <a:chOff x="1026215" y="1120408"/>
            <a:chExt cx="2743767" cy="138220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D28DD5-D143-5C39-032F-9A0EE2177740}"/>
                </a:ext>
              </a:extLst>
            </p:cNvPr>
            <p:cNvSpPr txBox="1"/>
            <p:nvPr/>
          </p:nvSpPr>
          <p:spPr>
            <a:xfrm>
              <a:off x="1026215" y="2160985"/>
              <a:ext cx="2743766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75000"/>
                    </a:srgbClr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Федеральные округа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BFE6F48B-D775-1383-13D7-B13166B8A239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15" y="1981002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id="{9B9665A3-17A3-07F3-F861-7B890D225988}"/>
                </a:ext>
              </a:extLst>
            </p:cNvPr>
            <p:cNvSpPr txBox="1">
              <a:spLocks/>
            </p:cNvSpPr>
            <p:nvPr/>
          </p:nvSpPr>
          <p:spPr>
            <a:xfrm>
              <a:off x="1372208" y="1120408"/>
              <a:ext cx="1990769" cy="6689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5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ВСЕ</a:t>
              </a:r>
              <a:endParaRPr lang="en-US" sz="5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3D7C3EE-4DF3-2205-F74C-524A4103D3C8}"/>
              </a:ext>
            </a:extLst>
          </p:cNvPr>
          <p:cNvGrpSpPr/>
          <p:nvPr/>
        </p:nvGrpSpPr>
        <p:grpSpPr>
          <a:xfrm>
            <a:off x="7217610" y="1120408"/>
            <a:ext cx="2743771" cy="1382209"/>
            <a:chOff x="7912680" y="1120408"/>
            <a:chExt cx="2743771" cy="13822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93F49C-B152-4823-26C4-FBB6E10F8DC5}"/>
                </a:ext>
              </a:extLst>
            </p:cNvPr>
            <p:cNvSpPr txBox="1"/>
            <p:nvPr/>
          </p:nvSpPr>
          <p:spPr>
            <a:xfrm>
              <a:off x="7912680" y="2160985"/>
              <a:ext cx="274376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75000"/>
                    </a:srgbClr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Ссузов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E08593D7-04C6-7B59-7309-BFC6AEF9923F}"/>
                </a:ext>
              </a:extLst>
            </p:cNvPr>
            <p:cNvCxnSpPr>
              <a:cxnSpLocks/>
            </p:cNvCxnSpPr>
            <p:nvPr/>
          </p:nvCxnSpPr>
          <p:spPr>
            <a:xfrm>
              <a:off x="7912684" y="1981002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17" name="Заголовок 1">
              <a:extLst>
                <a:ext uri="{FF2B5EF4-FFF2-40B4-BE49-F238E27FC236}">
                  <a16:creationId xmlns:a16="http://schemas.microsoft.com/office/drawing/2014/main" id="{B7F156CA-BE2E-4629-FB66-4C7C47C56059}"/>
                </a:ext>
              </a:extLst>
            </p:cNvPr>
            <p:cNvSpPr txBox="1">
              <a:spLocks/>
            </p:cNvSpPr>
            <p:nvPr/>
          </p:nvSpPr>
          <p:spPr>
            <a:xfrm>
              <a:off x="8297115" y="1120408"/>
              <a:ext cx="1990769" cy="6689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5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665</a:t>
              </a:r>
              <a:endParaRPr lang="en-US" sz="5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DE70F43-E7AC-F2D2-C7B0-0E36F43542BB}"/>
              </a:ext>
            </a:extLst>
          </p:cNvPr>
          <p:cNvGrpSpPr/>
          <p:nvPr/>
        </p:nvGrpSpPr>
        <p:grpSpPr>
          <a:xfrm>
            <a:off x="6830124" y="3729793"/>
            <a:ext cx="3325650" cy="1374059"/>
            <a:chOff x="7629675" y="3729793"/>
            <a:chExt cx="3325650" cy="137405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7A3643-0439-C409-A261-DFEC17E5FD86}"/>
                </a:ext>
              </a:extLst>
            </p:cNvPr>
            <p:cNvSpPr txBox="1"/>
            <p:nvPr/>
          </p:nvSpPr>
          <p:spPr>
            <a:xfrm>
              <a:off x="7912684" y="4762220"/>
              <a:ext cx="274376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75000"/>
                    </a:srgbClr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Целевые анкеты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6F407B7E-5C3A-8D9D-4F59-6CA7EEE6CDFB}"/>
                </a:ext>
              </a:extLst>
            </p:cNvPr>
            <p:cNvCxnSpPr>
              <a:cxnSpLocks/>
            </p:cNvCxnSpPr>
            <p:nvPr/>
          </p:nvCxnSpPr>
          <p:spPr>
            <a:xfrm>
              <a:off x="7912684" y="4582220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21" name="Заголовок 1">
              <a:extLst>
                <a:ext uri="{FF2B5EF4-FFF2-40B4-BE49-F238E27FC236}">
                  <a16:creationId xmlns:a16="http://schemas.microsoft.com/office/drawing/2014/main" id="{F9073AEC-ED7B-AFC7-4AB7-8CA70AD3F2C2}"/>
                </a:ext>
              </a:extLst>
            </p:cNvPr>
            <p:cNvSpPr txBox="1">
              <a:spLocks/>
            </p:cNvSpPr>
            <p:nvPr/>
          </p:nvSpPr>
          <p:spPr>
            <a:xfrm>
              <a:off x="7629675" y="3729793"/>
              <a:ext cx="3325650" cy="6689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5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22 554</a:t>
              </a:r>
              <a:endParaRPr lang="en-US" sz="5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D3300A1F-94E2-2D14-A569-B898644E4C1C}"/>
              </a:ext>
            </a:extLst>
          </p:cNvPr>
          <p:cNvGrpSpPr/>
          <p:nvPr/>
        </p:nvGrpSpPr>
        <p:grpSpPr>
          <a:xfrm>
            <a:off x="1905660" y="3729793"/>
            <a:ext cx="2946001" cy="1623358"/>
            <a:chOff x="923474" y="3729793"/>
            <a:chExt cx="2946001" cy="162335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3A9B8AF-E0B4-5134-EB29-DAD80D463FA9}"/>
                </a:ext>
              </a:extLst>
            </p:cNvPr>
            <p:cNvSpPr txBox="1"/>
            <p:nvPr/>
          </p:nvSpPr>
          <p:spPr>
            <a:xfrm>
              <a:off x="923474" y="4762220"/>
              <a:ext cx="2888239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75000"/>
                    </a:srgbClr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</a:rPr>
                <a:t>Категории специальностей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C2AD4918-D203-8E64-CBDB-999AF4C1143A}"/>
                </a:ext>
              </a:extLst>
            </p:cNvPr>
            <p:cNvCxnSpPr>
              <a:cxnSpLocks/>
            </p:cNvCxnSpPr>
            <p:nvPr/>
          </p:nvCxnSpPr>
          <p:spPr>
            <a:xfrm>
              <a:off x="1026215" y="4582220"/>
              <a:ext cx="2743767" cy="0"/>
            </a:xfrm>
            <a:prstGeom prst="line">
              <a:avLst/>
            </a:prstGeom>
            <a:noFill/>
            <a:ln w="12700" cap="flat" cmpd="sng" algn="ctr">
              <a:solidFill>
                <a:srgbClr val="8E8E95"/>
              </a:solidFill>
              <a:prstDash val="solid"/>
            </a:ln>
            <a:effectLst/>
          </p:spPr>
        </p:cxnSp>
        <p:sp>
          <p:nvSpPr>
            <p:cNvPr id="25" name="Заголовок 1">
              <a:extLst>
                <a:ext uri="{FF2B5EF4-FFF2-40B4-BE49-F238E27FC236}">
                  <a16:creationId xmlns:a16="http://schemas.microsoft.com/office/drawing/2014/main" id="{851552F5-49B1-E311-88D9-17C258EED995}"/>
                </a:ext>
              </a:extLst>
            </p:cNvPr>
            <p:cNvSpPr txBox="1">
              <a:spLocks/>
            </p:cNvSpPr>
            <p:nvPr/>
          </p:nvSpPr>
          <p:spPr>
            <a:xfrm>
              <a:off x="932619" y="3729793"/>
              <a:ext cx="2936856" cy="6689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5400" b="1" dirty="0">
                  <a:solidFill>
                    <a:schemeClr val="accent1"/>
                  </a:solidFill>
                  <a:latin typeface="Unbounded" pitchFamily="2" charset="0"/>
                  <a:ea typeface="Inter" panose="02000503000000020004" pitchFamily="2" charset="0"/>
                </a:rPr>
                <a:t>24</a:t>
              </a:r>
              <a:endParaRPr lang="en-US" sz="5400" b="1" dirty="0">
                <a:solidFill>
                  <a:schemeClr val="accent1"/>
                </a:solidFill>
                <a:latin typeface="Unbounded" pitchFamily="2" charset="0"/>
                <a:ea typeface="Inter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778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B5A5-6609-4102-888D-E9F83224E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DF5DB7A-4393-AE26-8943-F8055407898E}"/>
              </a:ext>
            </a:extLst>
          </p:cNvPr>
          <p:cNvGrpSpPr/>
          <p:nvPr/>
        </p:nvGrpSpPr>
        <p:grpSpPr>
          <a:xfrm>
            <a:off x="432000" y="2399678"/>
            <a:ext cx="5448000" cy="3352937"/>
            <a:chOff x="432000" y="2399678"/>
            <a:chExt cx="5448000" cy="3352937"/>
          </a:xfrm>
        </p:grpSpPr>
        <p:sp>
          <p:nvSpPr>
            <p:cNvPr id="23" name="Скругленный прямоугольник 22">
              <a:extLst>
                <a:ext uri="{FF2B5EF4-FFF2-40B4-BE49-F238E27FC236}">
                  <a16:creationId xmlns:a16="http://schemas.microsoft.com/office/drawing/2014/main" id="{41EF06A0-F3BA-1A77-A7E7-7ADFA143CBBE}"/>
                </a:ext>
              </a:extLst>
            </p:cNvPr>
            <p:cNvSpPr/>
            <p:nvPr/>
          </p:nvSpPr>
          <p:spPr>
            <a:xfrm>
              <a:off x="432000" y="2399678"/>
              <a:ext cx="5448000" cy="3352937"/>
            </a:xfrm>
            <a:prstGeom prst="roundRect">
              <a:avLst>
                <a:gd name="adj" fmla="val 5674"/>
              </a:avLst>
            </a:prstGeom>
            <a:gradFill flip="none" rotWithShape="1">
              <a:gsLst>
                <a:gs pos="0">
                  <a:schemeClr val="accent3"/>
                </a:gs>
                <a:gs pos="50000">
                  <a:schemeClr val="accent1">
                    <a:lumMod val="100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ru-RU" sz="2400" b="1" dirty="0">
                  <a:solidFill>
                    <a:schemeClr val="accent4"/>
                  </a:solidFill>
                  <a:latin typeface="Unbounded" pitchFamily="2" charset="0"/>
                  <a:ea typeface="Inter" panose="02000503000000020004" pitchFamily="2" charset="0"/>
                </a:rPr>
                <a:t>Улучшать </a:t>
              </a:r>
              <a:br>
                <a:rPr lang="ru-RU" sz="2400" b="1" dirty="0">
                  <a:solidFill>
                    <a:schemeClr val="accent4"/>
                  </a:solidFill>
                  <a:latin typeface="Unbounded" pitchFamily="2" charset="0"/>
                  <a:ea typeface="Inter" panose="02000503000000020004" pitchFamily="2" charset="0"/>
                </a:rPr>
              </a:br>
              <a:r>
                <a:rPr lang="ru-RU" sz="2400" b="1" dirty="0">
                  <a:solidFill>
                    <a:schemeClr val="accent4"/>
                  </a:solidFill>
                  <a:latin typeface="Unbounded" pitchFamily="2" charset="0"/>
                  <a:ea typeface="Inter" panose="02000503000000020004" pitchFamily="2" charset="0"/>
                </a:rPr>
                <a:t>предложение</a:t>
              </a:r>
            </a:p>
          </p:txBody>
        </p:sp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8F7F4C2B-A1B6-5706-AECA-402FB9AD56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7800" y="2399679"/>
              <a:ext cx="622200" cy="622200"/>
            </a:xfrm>
            <a:prstGeom prst="roundRect">
              <a:avLst>
                <a:gd name="adj" fmla="val 2755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2800" b="1" dirty="0">
                  <a:solidFill>
                    <a:schemeClr val="accent1"/>
                  </a:solidFill>
                  <a:latin typeface="Unbounded" pitchFamily="2" charset="0"/>
                </a:rPr>
                <a:t>1</a:t>
              </a:r>
            </a:p>
          </p:txBody>
        </p:sp>
      </p:grp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FD82405B-ABF4-A903-F156-E87D5107A10F}"/>
              </a:ext>
            </a:extLst>
          </p:cNvPr>
          <p:cNvSpPr/>
          <p:nvPr/>
        </p:nvSpPr>
        <p:spPr>
          <a:xfrm>
            <a:off x="431991" y="2399678"/>
            <a:ext cx="5448000" cy="3352937"/>
          </a:xfrm>
          <a:prstGeom prst="roundRect">
            <a:avLst>
              <a:gd name="adj" fmla="val 5674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r>
              <a:rPr lang="ru-RU" sz="2400" b="1" dirty="0">
                <a:noFill/>
                <a:latin typeface="Unbounded" pitchFamily="2" charset="0"/>
                <a:ea typeface="Inter" panose="02000503000000020004" pitchFamily="2" charset="0"/>
              </a:rPr>
              <a:t>Улучшать </a:t>
            </a:r>
            <a:br>
              <a:rPr lang="ru-RU" sz="2400" b="1" dirty="0">
                <a:noFill/>
                <a:latin typeface="Unbounded" pitchFamily="2" charset="0"/>
                <a:ea typeface="Inter" panose="02000503000000020004" pitchFamily="2" charset="0"/>
              </a:rPr>
            </a:br>
            <a:r>
              <a:rPr lang="ru-RU" sz="2400" b="1" dirty="0">
                <a:noFill/>
                <a:latin typeface="Unbounded" pitchFamily="2" charset="0"/>
                <a:ea typeface="Inter" panose="02000503000000020004" pitchFamily="2" charset="0"/>
              </a:rPr>
              <a:t>предложение</a:t>
            </a:r>
          </a:p>
          <a:p>
            <a:endParaRPr lang="ru-RU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buClr>
                <a:schemeClr val="accent3"/>
              </a:buClr>
            </a:pPr>
            <a:r>
              <a:rPr lang="ru-RU" sz="1600" dirty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rPr>
              <a:t>«Необходимо провести исследование проблем, наиболее остро стоящих перед работниками данного предприятия: возможность решения данных проблем – основной мотив для вступления работников в профсоюз»</a:t>
            </a:r>
          </a:p>
          <a:p>
            <a:pPr>
              <a:buClr>
                <a:schemeClr val="accent3"/>
              </a:buClr>
            </a:pPr>
            <a:endParaRPr lang="ru-RU" sz="1200" dirty="0">
              <a:solidFill>
                <a:schemeClr val="accent3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buClr>
                <a:schemeClr val="accent3"/>
              </a:buClr>
            </a:pPr>
            <a:endParaRPr lang="ru-RU" sz="1200" dirty="0">
              <a:solidFill>
                <a:schemeClr val="accent3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  <a:p>
            <a:pPr>
              <a:buClr>
                <a:schemeClr val="accent3"/>
              </a:buClr>
            </a:pPr>
            <a:r>
              <a:rPr lang="ru-RU" sz="1200" dirty="0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rPr>
              <a:t>«Технологии вовлечения работников в профсоюз и создания профсоюзных организаций», </a:t>
            </a:r>
            <a:r>
              <a:rPr lang="ru-RU" sz="1200" dirty="0" err="1">
                <a:solidFill>
                  <a:schemeClr val="accent3"/>
                </a:solidFill>
                <a:latin typeface="Inter" panose="02000503000000020004" pitchFamily="2" charset="0"/>
                <a:ea typeface="Inter" panose="02000503000000020004" pitchFamily="2" charset="0"/>
              </a:rPr>
              <a:t>Д.Журавлев</a:t>
            </a:r>
            <a:endParaRPr lang="ru-RU" sz="1200" dirty="0">
              <a:solidFill>
                <a:schemeClr val="accent3"/>
              </a:solidFill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96EFE-69FA-6290-4071-E453A8303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ДВА </a:t>
            </a:r>
            <a:r>
              <a:rPr lang="ru-RU" dirty="0">
                <a:solidFill>
                  <a:schemeClr val="tx1"/>
                </a:solidFill>
              </a:rPr>
              <a:t>РЕШЕНИЯ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398731-D64D-C2D8-09DC-85F7EC9699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6828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Если вы хотите привлекать больше людей в профсоюз, у вас есть всего два способа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402647F5-58D5-ADD9-B707-8ADEA0FB8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E057724-07F3-2A86-F6F6-22BB179D89CF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7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FE0E3-7BA4-EB57-6F35-8E86BCCD9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8A263B1-B3E7-C109-B100-FECA25FA84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425135"/>
              </p:ext>
            </p:extLst>
          </p:nvPr>
        </p:nvGraphicFramePr>
        <p:xfrm>
          <a:off x="-4177503" y="3026164"/>
          <a:ext cx="23775927" cy="2950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8B5D869F-1C15-FDA2-BBDF-A6E1F46A04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982932"/>
              </p:ext>
            </p:extLst>
          </p:nvPr>
        </p:nvGraphicFramePr>
        <p:xfrm>
          <a:off x="-3675646" y="3022829"/>
          <a:ext cx="22554742" cy="2950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68FB219-A9AD-D9D0-9152-FBB17F2FC5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3512780"/>
              </p:ext>
            </p:extLst>
          </p:nvPr>
        </p:nvGraphicFramePr>
        <p:xfrm>
          <a:off x="1128156" y="1818513"/>
          <a:ext cx="10041812" cy="1225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F76D2EA-45E6-95D2-F6A9-40B028337F01}"/>
              </a:ext>
            </a:extLst>
          </p:cNvPr>
          <p:cNvCxnSpPr/>
          <p:nvPr/>
        </p:nvCxnSpPr>
        <p:spPr>
          <a:xfrm>
            <a:off x="2151872" y="3498923"/>
            <a:ext cx="565586" cy="0"/>
          </a:xfrm>
          <a:prstGeom prst="straightConnector1">
            <a:avLst/>
          </a:prstGeom>
          <a:ln w="38100">
            <a:solidFill>
              <a:srgbClr val="F46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32908594-DF5E-F4E6-3DE3-BB1E934C79C4}"/>
              </a:ext>
            </a:extLst>
          </p:cNvPr>
          <p:cNvCxnSpPr/>
          <p:nvPr/>
        </p:nvCxnSpPr>
        <p:spPr>
          <a:xfrm>
            <a:off x="2597503" y="5628340"/>
            <a:ext cx="565586" cy="0"/>
          </a:xfrm>
          <a:prstGeom prst="straightConnector1">
            <a:avLst/>
          </a:prstGeom>
          <a:ln w="38100">
            <a:solidFill>
              <a:srgbClr val="F46D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21476E0-C32A-D4EF-2E5A-F6126E819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7307" y="5137700"/>
            <a:ext cx="1481687" cy="42654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B4034-3B24-6181-9843-584DDEE3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1324"/>
            <a:ext cx="11328000" cy="881801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КЛЮЧЕВЫЕ ФАКТОРЫ </a:t>
            </a:r>
            <a:br>
              <a:rPr lang="ru-RU" dirty="0">
                <a:solidFill>
                  <a:schemeClr val="accent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ВЫБОРА РАБОТОДАТЕЛЕЙ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56617979-3B27-4B90-43A7-C2A72E5C9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60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E8BFF837-587F-28FD-135A-24A95E9CCA99}"/>
              </a:ext>
            </a:extLst>
          </p:cNvPr>
          <p:cNvSpPr txBox="1">
            <a:spLocks/>
          </p:cNvSpPr>
          <p:nvPr/>
        </p:nvSpPr>
        <p:spPr>
          <a:xfrm>
            <a:off x="215998" y="6403514"/>
            <a:ext cx="9890954" cy="27210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0" i="0" kern="1200">
                <a:solidFill>
                  <a:srgbClr val="A7B2BE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dirty="0"/>
              <a:t>Q: </a:t>
            </a:r>
            <a:r>
              <a:rPr lang="ru-RU" dirty="0"/>
              <a:t>Назовите, пожалуйста, пять факторов, наиболее важных для вас при выборе работы</a:t>
            </a:r>
          </a:p>
        </p:txBody>
      </p:sp>
    </p:spTree>
    <p:extLst>
      <p:ext uri="{BB962C8B-B14F-4D97-AF65-F5344CB8AC3E}">
        <p14:creationId xmlns:p14="http://schemas.microsoft.com/office/powerpoint/2010/main" val="25965027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D6BB7-0435-8F24-AEC5-A2727C5DA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1320D-2ABF-7CE0-E328-94EA6A43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sz="3100" dirty="0">
                <a:solidFill>
                  <a:schemeClr val="tx1"/>
                </a:solidFill>
              </a:rPr>
              <a:t>КЛЮЧЕВЫЕ СОЦСЕТИ ССУЗОВ – </a:t>
            </a:r>
            <a:r>
              <a:rPr lang="ru-RU" sz="3100" dirty="0">
                <a:solidFill>
                  <a:schemeClr val="accent1"/>
                </a:solidFill>
              </a:rPr>
              <a:t>ТГ, ВК И ТТ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09938486-F425-CC10-63D0-DBE30E35F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61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C6E38A4B-DD8D-49D9-D931-6013764674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* - Instagram </a:t>
            </a:r>
            <a:r>
              <a:rPr lang="ru-RU" dirty="0"/>
              <a:t>и </a:t>
            </a:r>
            <a:r>
              <a:rPr lang="en" dirty="0" err="1"/>
              <a:t>facebook</a:t>
            </a:r>
            <a:r>
              <a:rPr lang="en" dirty="0"/>
              <a:t> </a:t>
            </a:r>
            <a:r>
              <a:rPr lang="ru-RU" dirty="0"/>
              <a:t>принадлежат компании </a:t>
            </a:r>
            <a:r>
              <a:rPr lang="en" dirty="0"/>
              <a:t>Meta, </a:t>
            </a:r>
            <a:r>
              <a:rPr lang="ru-RU" dirty="0"/>
              <a:t>признанной экстремистской в России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F67E551-D9C4-3DBD-29E3-DA2FA8A77252}"/>
              </a:ext>
            </a:extLst>
          </p:cNvPr>
          <p:cNvGrpSpPr/>
          <p:nvPr/>
        </p:nvGrpSpPr>
        <p:grpSpPr>
          <a:xfrm>
            <a:off x="414336" y="1701557"/>
            <a:ext cx="1538595" cy="1898457"/>
            <a:chOff x="729091" y="2800276"/>
            <a:chExt cx="1411760" cy="1741957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0F4BD92A-75F5-2397-DE55-8342EDF9A15E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" name="Arc 25">
              <a:extLst>
                <a:ext uri="{FF2B5EF4-FFF2-40B4-BE49-F238E27FC236}">
                  <a16:creationId xmlns:a16="http://schemas.microsoft.com/office/drawing/2014/main" id="{7505241D-50D8-89EC-A0D6-BFAA63F1A89A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7614616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809C743-FCE1-1B70-C22F-E6E2EA85DE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Shape 1448">
              <a:extLst>
                <a:ext uri="{FF2B5EF4-FFF2-40B4-BE49-F238E27FC236}">
                  <a16:creationId xmlns:a16="http://schemas.microsoft.com/office/drawing/2014/main" id="{D1FDAC3D-E38C-B999-BB30-DBB9BFF7F094}"/>
                </a:ext>
              </a:extLst>
            </p:cNvPr>
            <p:cNvSpPr/>
            <p:nvPr/>
          </p:nvSpPr>
          <p:spPr>
            <a:xfrm>
              <a:off x="729091" y="4178872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8</a:t>
              </a: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823F590-E17C-F423-5206-14185AA80F74}"/>
              </a:ext>
            </a:extLst>
          </p:cNvPr>
          <p:cNvGrpSpPr/>
          <p:nvPr/>
        </p:nvGrpSpPr>
        <p:grpSpPr>
          <a:xfrm>
            <a:off x="2369565" y="1701557"/>
            <a:ext cx="1538595" cy="1898455"/>
            <a:chOff x="729091" y="2800276"/>
            <a:chExt cx="1411760" cy="1741955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4C4676C0-9F43-893D-9D12-B216ADE62ED1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" name="Arc 25">
              <a:extLst>
                <a:ext uri="{FF2B5EF4-FFF2-40B4-BE49-F238E27FC236}">
                  <a16:creationId xmlns:a16="http://schemas.microsoft.com/office/drawing/2014/main" id="{92449D24-91ED-B003-2E8F-5438C48523D8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994974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50E212C0-5627-B725-6307-D7E2C705EF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Shape 1448">
              <a:extLst>
                <a:ext uri="{FF2B5EF4-FFF2-40B4-BE49-F238E27FC236}">
                  <a16:creationId xmlns:a16="http://schemas.microsoft.com/office/drawing/2014/main" id="{C22A75FB-48A3-465B-9EFE-2DB5304F4106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7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E346E17-CC08-9DA7-D712-3ADFB7B7FCB2}"/>
              </a:ext>
            </a:extLst>
          </p:cNvPr>
          <p:cNvGrpSpPr/>
          <p:nvPr/>
        </p:nvGrpSpPr>
        <p:grpSpPr>
          <a:xfrm>
            <a:off x="6280023" y="1701557"/>
            <a:ext cx="1538595" cy="1898455"/>
            <a:chOff x="729091" y="2800276"/>
            <a:chExt cx="1411760" cy="1741955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B9D7226F-1C82-6A7B-BA4C-60E13C81D1E7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8" name="Arc 25">
              <a:extLst>
                <a:ext uri="{FF2B5EF4-FFF2-40B4-BE49-F238E27FC236}">
                  <a16:creationId xmlns:a16="http://schemas.microsoft.com/office/drawing/2014/main" id="{55DE3B48-1291-225A-77CD-A25E8DAE6009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505469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3C509BC0-D62D-CC32-29BC-6E9661066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Shape 1448">
              <a:extLst>
                <a:ext uri="{FF2B5EF4-FFF2-40B4-BE49-F238E27FC236}">
                  <a16:creationId xmlns:a16="http://schemas.microsoft.com/office/drawing/2014/main" id="{447777B8-C3BF-8811-0860-4B1A433194FE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51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64B33200-5232-C966-A6FD-36A2FFB16B25}"/>
              </a:ext>
            </a:extLst>
          </p:cNvPr>
          <p:cNvGrpSpPr/>
          <p:nvPr/>
        </p:nvGrpSpPr>
        <p:grpSpPr>
          <a:xfrm>
            <a:off x="10190481" y="1701557"/>
            <a:ext cx="1538595" cy="1898455"/>
            <a:chOff x="729091" y="2800276"/>
            <a:chExt cx="1411760" cy="1741955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4B8B5511-3DCA-4826-9B7E-0AD21EE5D13C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3" name="Arc 25">
              <a:extLst>
                <a:ext uri="{FF2B5EF4-FFF2-40B4-BE49-F238E27FC236}">
                  <a16:creationId xmlns:a16="http://schemas.microsoft.com/office/drawing/2014/main" id="{5A7ED37E-615F-354D-BF2B-4642EC35ED02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254661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C62E4F65-D013-38F8-35B0-FF78C68A6D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Shape 1448">
              <a:extLst>
                <a:ext uri="{FF2B5EF4-FFF2-40B4-BE49-F238E27FC236}">
                  <a16:creationId xmlns:a16="http://schemas.microsoft.com/office/drawing/2014/main" id="{F2A7BAC8-EBF4-D8BC-F0C7-F57058FE330F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23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2F9403B-BB26-7253-6F66-CA2D2B1C0818}"/>
              </a:ext>
            </a:extLst>
          </p:cNvPr>
          <p:cNvGrpSpPr/>
          <p:nvPr/>
        </p:nvGrpSpPr>
        <p:grpSpPr>
          <a:xfrm>
            <a:off x="8235252" y="1701557"/>
            <a:ext cx="1538595" cy="1898455"/>
            <a:chOff x="729091" y="2800276"/>
            <a:chExt cx="1411760" cy="1741955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25E783D9-81DF-8325-6BA0-42AF82CB1329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28" name="Arc 25">
              <a:extLst>
                <a:ext uri="{FF2B5EF4-FFF2-40B4-BE49-F238E27FC236}">
                  <a16:creationId xmlns:a16="http://schemas.microsoft.com/office/drawing/2014/main" id="{3701869C-5D06-7EA4-9827-C1BB5E1A340F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148266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9159DF5F-2732-3F89-4062-B295D91BF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hape 1448">
              <a:extLst>
                <a:ext uri="{FF2B5EF4-FFF2-40B4-BE49-F238E27FC236}">
                  <a16:creationId xmlns:a16="http://schemas.microsoft.com/office/drawing/2014/main" id="{A5A4C2CD-B7B0-3866-E35F-BADAB58F31C4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4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6AC88034-61D0-B1E5-8C93-9660618BB702}"/>
              </a:ext>
            </a:extLst>
          </p:cNvPr>
          <p:cNvGrpSpPr/>
          <p:nvPr/>
        </p:nvGrpSpPr>
        <p:grpSpPr>
          <a:xfrm>
            <a:off x="4324794" y="1701557"/>
            <a:ext cx="1538595" cy="1898455"/>
            <a:chOff x="729091" y="2800276"/>
            <a:chExt cx="1411760" cy="1741955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6CC832A3-FD13-D5F6-42B2-E87BF3B0D9B3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3" name="Arc 25">
              <a:extLst>
                <a:ext uri="{FF2B5EF4-FFF2-40B4-BE49-F238E27FC236}">
                  <a16:creationId xmlns:a16="http://schemas.microsoft.com/office/drawing/2014/main" id="{AB38EE03-DDA4-BC34-33AF-B67E750F062C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3682169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02588069-5C05-6C2E-9579-E4BBD2F72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Shape 1448">
              <a:extLst>
                <a:ext uri="{FF2B5EF4-FFF2-40B4-BE49-F238E27FC236}">
                  <a16:creationId xmlns:a16="http://schemas.microsoft.com/office/drawing/2014/main" id="{BC861355-ECCA-D9D3-B408-EB78928D042F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56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B964046-2A95-03D3-84A3-CA99E9C17E49}"/>
              </a:ext>
            </a:extLst>
          </p:cNvPr>
          <p:cNvGrpSpPr/>
          <p:nvPr/>
        </p:nvGrpSpPr>
        <p:grpSpPr>
          <a:xfrm>
            <a:off x="420968" y="3975041"/>
            <a:ext cx="1334706" cy="1793992"/>
            <a:chOff x="729091" y="2800276"/>
            <a:chExt cx="1411760" cy="1897561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C7E15F1E-0D79-20B3-0291-09252548C5E5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38" name="Arc 25">
              <a:extLst>
                <a:ext uri="{FF2B5EF4-FFF2-40B4-BE49-F238E27FC236}">
                  <a16:creationId xmlns:a16="http://schemas.microsoft.com/office/drawing/2014/main" id="{AC8F679B-2D17-E4C5-8BC0-7FA71112F349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4408893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39" name="Picture 2">
              <a:extLst>
                <a:ext uri="{FF2B5EF4-FFF2-40B4-BE49-F238E27FC236}">
                  <a16:creationId xmlns:a16="http://schemas.microsoft.com/office/drawing/2014/main" id="{1509F29B-91D3-2AFB-0609-80BF1E663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192" b="192"/>
            <a:stretch/>
          </p:blipFill>
          <p:spPr bwMode="auto">
            <a:xfrm>
              <a:off x="1098817" y="3128397"/>
              <a:ext cx="672310" cy="669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Shape 1448">
              <a:extLst>
                <a:ext uri="{FF2B5EF4-FFF2-40B4-BE49-F238E27FC236}">
                  <a16:creationId xmlns:a16="http://schemas.microsoft.com/office/drawing/2014/main" id="{B679C307-85DE-0440-CAC2-97BDF0166632}"/>
                </a:ext>
              </a:extLst>
            </p:cNvPr>
            <p:cNvSpPr/>
            <p:nvPr/>
          </p:nvSpPr>
          <p:spPr>
            <a:xfrm>
              <a:off x="729091" y="4285616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4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6D8CA898-9632-AF40-4191-8E33A00554E6}"/>
              </a:ext>
            </a:extLst>
          </p:cNvPr>
          <p:cNvGrpSpPr/>
          <p:nvPr/>
        </p:nvGrpSpPr>
        <p:grpSpPr>
          <a:xfrm>
            <a:off x="2083201" y="3975039"/>
            <a:ext cx="1334706" cy="1789229"/>
            <a:chOff x="729091" y="2800276"/>
            <a:chExt cx="1411760" cy="1892524"/>
          </a:xfrm>
        </p:grpSpPr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E657FD65-B449-F3B7-8C8C-7BF9A9F1B108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3" name="Arc 25">
              <a:extLst>
                <a:ext uri="{FF2B5EF4-FFF2-40B4-BE49-F238E27FC236}">
                  <a16:creationId xmlns:a16="http://schemas.microsoft.com/office/drawing/2014/main" id="{5AA1BD06-8E4D-AFB2-6E0B-920D11DB08D3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486861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75599312-FF8E-8602-43E5-F406EA2E84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 t="192" b="192"/>
            <a:stretch/>
          </p:blipFill>
          <p:spPr bwMode="auto">
            <a:xfrm>
              <a:off x="1052717" y="3082475"/>
              <a:ext cx="764506" cy="76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Shape 1448">
              <a:extLst>
                <a:ext uri="{FF2B5EF4-FFF2-40B4-BE49-F238E27FC236}">
                  <a16:creationId xmlns:a16="http://schemas.microsoft.com/office/drawing/2014/main" id="{1FE73ED0-7E1B-5E28-C642-DA36BEF1CE48}"/>
                </a:ext>
              </a:extLst>
            </p:cNvPr>
            <p:cNvSpPr/>
            <p:nvPr/>
          </p:nvSpPr>
          <p:spPr>
            <a:xfrm>
              <a:off x="729091" y="4280579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6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45F3917-B8F7-0668-CD3B-1B8B44788439}"/>
              </a:ext>
            </a:extLst>
          </p:cNvPr>
          <p:cNvGrpSpPr/>
          <p:nvPr/>
        </p:nvGrpSpPr>
        <p:grpSpPr>
          <a:xfrm>
            <a:off x="3745434" y="3975042"/>
            <a:ext cx="1334707" cy="1789229"/>
            <a:chOff x="729091" y="2800276"/>
            <a:chExt cx="1411760" cy="1892523"/>
          </a:xfrm>
        </p:grpSpPr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7328CBF0-4140-8D84-C74C-6ADF354C713C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48" name="Arc 25">
              <a:extLst>
                <a:ext uri="{FF2B5EF4-FFF2-40B4-BE49-F238E27FC236}">
                  <a16:creationId xmlns:a16="http://schemas.microsoft.com/office/drawing/2014/main" id="{D3417EAF-86B9-84F3-22C0-FB5806BCFD1A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15174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A5F5B0CA-287E-335D-60E9-09878D53B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t="192" b="192"/>
            <a:stretch/>
          </p:blipFill>
          <p:spPr bwMode="auto">
            <a:xfrm>
              <a:off x="1000447" y="3024133"/>
              <a:ext cx="879179" cy="875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Shape 1448">
              <a:extLst>
                <a:ext uri="{FF2B5EF4-FFF2-40B4-BE49-F238E27FC236}">
                  <a16:creationId xmlns:a16="http://schemas.microsoft.com/office/drawing/2014/main" id="{7F960965-549B-4F30-8EBE-F966A1513CD0}"/>
                </a:ext>
              </a:extLst>
            </p:cNvPr>
            <p:cNvSpPr/>
            <p:nvPr/>
          </p:nvSpPr>
          <p:spPr>
            <a:xfrm>
              <a:off x="729091" y="4280578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5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125BF51F-B164-8C23-1690-D8B47CEF6F84}"/>
              </a:ext>
            </a:extLst>
          </p:cNvPr>
          <p:cNvGrpSpPr/>
          <p:nvPr/>
        </p:nvGrpSpPr>
        <p:grpSpPr>
          <a:xfrm>
            <a:off x="5407669" y="3975041"/>
            <a:ext cx="1334706" cy="1789230"/>
            <a:chOff x="729091" y="2800276"/>
            <a:chExt cx="1411760" cy="1892524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C02F3517-AAF0-89B5-482B-8DD4D004CE68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53" name="Arc 25">
              <a:extLst>
                <a:ext uri="{FF2B5EF4-FFF2-40B4-BE49-F238E27FC236}">
                  <a16:creationId xmlns:a16="http://schemas.microsoft.com/office/drawing/2014/main" id="{18DE68D7-A87F-CF98-C887-24D7D4809167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62808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4DFAF45F-FDF3-7486-487F-4F29FEF33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t="192" b="192"/>
            <a:stretch/>
          </p:blipFill>
          <p:spPr bwMode="auto">
            <a:xfrm>
              <a:off x="987549" y="3017557"/>
              <a:ext cx="894846" cy="891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Shape 1448">
              <a:extLst>
                <a:ext uri="{FF2B5EF4-FFF2-40B4-BE49-F238E27FC236}">
                  <a16:creationId xmlns:a16="http://schemas.microsoft.com/office/drawing/2014/main" id="{F08C8BB8-F4FD-41CA-B92C-38FB3AE2704B}"/>
                </a:ext>
              </a:extLst>
            </p:cNvPr>
            <p:cNvSpPr/>
            <p:nvPr/>
          </p:nvSpPr>
          <p:spPr>
            <a:xfrm>
              <a:off x="729091" y="4280579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3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8652E7A-F743-AF92-2713-77CA22416513}"/>
              </a:ext>
            </a:extLst>
          </p:cNvPr>
          <p:cNvGrpSpPr/>
          <p:nvPr/>
        </p:nvGrpSpPr>
        <p:grpSpPr>
          <a:xfrm>
            <a:off x="7069903" y="3975042"/>
            <a:ext cx="1334706" cy="1793466"/>
            <a:chOff x="729091" y="2800276"/>
            <a:chExt cx="1411760" cy="1897004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84D68536-24DC-E9C0-F112-47A749A0CD73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58" name="Arc 25">
              <a:extLst>
                <a:ext uri="{FF2B5EF4-FFF2-40B4-BE49-F238E27FC236}">
                  <a16:creationId xmlns:a16="http://schemas.microsoft.com/office/drawing/2014/main" id="{76463078-452A-7D3D-384C-0CE7E94BEFE4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600144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ECA8BE88-43B6-7D2E-8D11-968BAA9C9B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-2896" t="-10309" r="-2896" b="-10309"/>
            <a:stretch/>
          </p:blipFill>
          <p:spPr bwMode="auto">
            <a:xfrm>
              <a:off x="1028224" y="3058075"/>
              <a:ext cx="813495" cy="81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Shape 1448">
              <a:extLst>
                <a:ext uri="{FF2B5EF4-FFF2-40B4-BE49-F238E27FC236}">
                  <a16:creationId xmlns:a16="http://schemas.microsoft.com/office/drawing/2014/main" id="{93F5693B-ED65-3560-2571-348D020208E9}"/>
                </a:ext>
              </a:extLst>
            </p:cNvPr>
            <p:cNvSpPr/>
            <p:nvPr/>
          </p:nvSpPr>
          <p:spPr>
            <a:xfrm>
              <a:off x="729091" y="4285059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3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04245973-3727-73B1-2AF7-3E83073E8186}"/>
              </a:ext>
            </a:extLst>
          </p:cNvPr>
          <p:cNvGrpSpPr/>
          <p:nvPr/>
        </p:nvGrpSpPr>
        <p:grpSpPr>
          <a:xfrm>
            <a:off x="8732137" y="3975041"/>
            <a:ext cx="1334706" cy="1789231"/>
            <a:chOff x="729091" y="2800276"/>
            <a:chExt cx="1411760" cy="1892525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D6BAF394-4F39-EC44-4CC3-DA99FEB5BD5C}"/>
                </a:ext>
              </a:extLst>
            </p:cNvPr>
            <p:cNvSpPr/>
            <p:nvPr/>
          </p:nvSpPr>
          <p:spPr>
            <a:xfrm flipH="1">
              <a:off x="771987" y="2801277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3" name="Arc 25">
              <a:extLst>
                <a:ext uri="{FF2B5EF4-FFF2-40B4-BE49-F238E27FC236}">
                  <a16:creationId xmlns:a16="http://schemas.microsoft.com/office/drawing/2014/main" id="{6466F75E-9DB4-518C-32E6-F581FDC499CA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985574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92BD798E-94E1-B773-17A8-F7558490A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/>
            <a:srcRect t="192" b="192"/>
            <a:stretch/>
          </p:blipFill>
          <p:spPr bwMode="auto">
            <a:xfrm>
              <a:off x="1028224" y="3058075"/>
              <a:ext cx="813495" cy="8103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Shape 1448">
              <a:extLst>
                <a:ext uri="{FF2B5EF4-FFF2-40B4-BE49-F238E27FC236}">
                  <a16:creationId xmlns:a16="http://schemas.microsoft.com/office/drawing/2014/main" id="{B57FEBA4-0A83-9245-C757-00E850EAD7EB}"/>
                </a:ext>
              </a:extLst>
            </p:cNvPr>
            <p:cNvSpPr/>
            <p:nvPr/>
          </p:nvSpPr>
          <p:spPr>
            <a:xfrm>
              <a:off x="729091" y="4280580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en-US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D5477EA8-DEC0-13A4-CA63-6E95446E060D}"/>
              </a:ext>
            </a:extLst>
          </p:cNvPr>
          <p:cNvGrpSpPr/>
          <p:nvPr/>
        </p:nvGrpSpPr>
        <p:grpSpPr>
          <a:xfrm>
            <a:off x="10394370" y="3975041"/>
            <a:ext cx="1334706" cy="1793990"/>
            <a:chOff x="729091" y="2800276"/>
            <a:chExt cx="1411760" cy="1897559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C7F277E1-FD2B-B02A-7C07-63A22188F784}"/>
                </a:ext>
              </a:extLst>
            </p:cNvPr>
            <p:cNvSpPr/>
            <p:nvPr/>
          </p:nvSpPr>
          <p:spPr>
            <a:xfrm flipH="1">
              <a:off x="771987" y="2801277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68" name="Arc 25">
              <a:extLst>
                <a:ext uri="{FF2B5EF4-FFF2-40B4-BE49-F238E27FC236}">
                  <a16:creationId xmlns:a16="http://schemas.microsoft.com/office/drawing/2014/main" id="{BB70989C-8375-EC19-E65A-2226F4B78B73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596124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id="{3105557C-4184-F639-50AB-2BB30C25C8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192" b="192"/>
            <a:stretch/>
          </p:blipFill>
          <p:spPr bwMode="auto">
            <a:xfrm>
              <a:off x="1098817" y="3128397"/>
              <a:ext cx="672310" cy="669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Shape 1448">
              <a:extLst>
                <a:ext uri="{FF2B5EF4-FFF2-40B4-BE49-F238E27FC236}">
                  <a16:creationId xmlns:a16="http://schemas.microsoft.com/office/drawing/2014/main" id="{D626160B-9599-879B-5E54-749E1EAFCC5C}"/>
                </a:ext>
              </a:extLst>
            </p:cNvPr>
            <p:cNvSpPr/>
            <p:nvPr/>
          </p:nvSpPr>
          <p:spPr>
            <a:xfrm>
              <a:off x="729091" y="4285614"/>
              <a:ext cx="1411760" cy="412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1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" panose="020F05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" panose="020F0502020204030204" pitchFamily="34" charset="0"/>
                <a:sym typeface="San Francisco Display Bold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C8A7A25E-3B83-A053-DAF0-27629543A037}"/>
              </a:ext>
            </a:extLst>
          </p:cNvPr>
          <p:cNvGrpSpPr/>
          <p:nvPr/>
        </p:nvGrpSpPr>
        <p:grpSpPr>
          <a:xfrm>
            <a:off x="4459901" y="1345459"/>
            <a:ext cx="1240479" cy="283141"/>
            <a:chOff x="8458237" y="2235055"/>
            <a:chExt cx="1618086" cy="369330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34DCF8BF-A63C-0B9E-45B3-1B893E0D3F18}"/>
                </a:ext>
              </a:extLst>
            </p:cNvPr>
            <p:cNvGrpSpPr/>
            <p:nvPr/>
          </p:nvGrpSpPr>
          <p:grpSpPr>
            <a:xfrm>
              <a:off x="8458237" y="2235055"/>
              <a:ext cx="713736" cy="369330"/>
              <a:chOff x="8458237" y="2235055"/>
              <a:chExt cx="713736" cy="369330"/>
            </a:xfrm>
          </p:grpSpPr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480BA207-4054-DCCE-CF3E-AC5FAFB41E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458237" y="2242639"/>
                <a:ext cx="158312" cy="354158"/>
              </a:xfrm>
              <a:prstGeom prst="rect">
                <a:avLst/>
              </a:prstGeom>
            </p:spPr>
          </p:pic>
          <p:sp>
            <p:nvSpPr>
              <p:cNvPr id="77" name="Заголовок 1">
                <a:extLst>
                  <a:ext uri="{FF2B5EF4-FFF2-40B4-BE49-F238E27FC236}">
                    <a16:creationId xmlns:a16="http://schemas.microsoft.com/office/drawing/2014/main" id="{FF6E06B7-A204-EA43-E82A-9022925A18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4492" y="2235055"/>
                <a:ext cx="477481" cy="369330"/>
              </a:xfrm>
              <a:prstGeom prst="rect">
                <a:avLst/>
              </a:prstGeom>
            </p:spPr>
            <p:txBody>
              <a:bodyPr vert="horz" lIns="0" tIns="72000" rIns="0" bIns="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1400" dirty="0">
                    <a:solidFill>
                      <a:srgbClr val="293037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47%</a:t>
                </a:r>
                <a:endParaRPr lang="en-US" sz="1400" dirty="0">
                  <a:solidFill>
                    <a:srgbClr val="293037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81EB148C-54F9-1671-8714-CC942EEBFE55}"/>
                </a:ext>
              </a:extLst>
            </p:cNvPr>
            <p:cNvGrpSpPr/>
            <p:nvPr/>
          </p:nvGrpSpPr>
          <p:grpSpPr>
            <a:xfrm>
              <a:off x="9304439" y="2235055"/>
              <a:ext cx="771884" cy="369330"/>
              <a:chOff x="9304439" y="2235055"/>
              <a:chExt cx="771884" cy="369330"/>
            </a:xfrm>
          </p:grpSpPr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962A9BA6-B831-77FD-6E5F-B0709EEDB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9304439" y="2242639"/>
                <a:ext cx="164839" cy="354158"/>
              </a:xfrm>
              <a:prstGeom prst="rect">
                <a:avLst/>
              </a:prstGeom>
            </p:spPr>
          </p:pic>
          <p:sp>
            <p:nvSpPr>
              <p:cNvPr id="75" name="Заголовок 1">
                <a:extLst>
                  <a:ext uri="{FF2B5EF4-FFF2-40B4-BE49-F238E27FC236}">
                    <a16:creationId xmlns:a16="http://schemas.microsoft.com/office/drawing/2014/main" id="{CC80E44A-F72B-EDAC-07D9-1F60BEBBBE5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8509" y="2235055"/>
                <a:ext cx="547814" cy="369330"/>
              </a:xfrm>
              <a:prstGeom prst="rect">
                <a:avLst/>
              </a:prstGeom>
            </p:spPr>
            <p:txBody>
              <a:bodyPr vert="horz" lIns="0" tIns="72000" rIns="0" bIns="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1400" dirty="0">
                    <a:solidFill>
                      <a:srgbClr val="293037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64%</a:t>
                </a:r>
                <a:endParaRPr lang="en-US" sz="1400" dirty="0">
                  <a:solidFill>
                    <a:srgbClr val="293037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44465FC-3186-2D3F-AFA0-B0F6AF404264}"/>
              </a:ext>
            </a:extLst>
          </p:cNvPr>
          <p:cNvGrpSpPr/>
          <p:nvPr/>
        </p:nvGrpSpPr>
        <p:grpSpPr>
          <a:xfrm>
            <a:off x="6430215" y="1345459"/>
            <a:ext cx="1240479" cy="283141"/>
            <a:chOff x="8458237" y="2235055"/>
            <a:chExt cx="1618086" cy="369330"/>
          </a:xfrm>
        </p:grpSpPr>
        <p:grpSp>
          <p:nvGrpSpPr>
            <p:cNvPr id="79" name="Группа 78">
              <a:extLst>
                <a:ext uri="{FF2B5EF4-FFF2-40B4-BE49-F238E27FC236}">
                  <a16:creationId xmlns:a16="http://schemas.microsoft.com/office/drawing/2014/main" id="{62FE9297-59F6-EB65-2BA6-67A2975FD1F4}"/>
                </a:ext>
              </a:extLst>
            </p:cNvPr>
            <p:cNvGrpSpPr/>
            <p:nvPr/>
          </p:nvGrpSpPr>
          <p:grpSpPr>
            <a:xfrm>
              <a:off x="8458237" y="2235055"/>
              <a:ext cx="713736" cy="369330"/>
              <a:chOff x="8458237" y="2235055"/>
              <a:chExt cx="713736" cy="369330"/>
            </a:xfrm>
          </p:grpSpPr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823DD50E-6B13-2671-36C6-DA6AB0CA6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458237" y="2242639"/>
                <a:ext cx="158312" cy="354158"/>
              </a:xfrm>
              <a:prstGeom prst="rect">
                <a:avLst/>
              </a:prstGeom>
            </p:spPr>
          </p:pic>
          <p:sp>
            <p:nvSpPr>
              <p:cNvPr id="84" name="Заголовок 1">
                <a:extLst>
                  <a:ext uri="{FF2B5EF4-FFF2-40B4-BE49-F238E27FC236}">
                    <a16:creationId xmlns:a16="http://schemas.microsoft.com/office/drawing/2014/main" id="{5095656C-253A-34EC-E70E-8F3E116203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94492" y="2235055"/>
                <a:ext cx="477481" cy="369330"/>
              </a:xfrm>
              <a:prstGeom prst="rect">
                <a:avLst/>
              </a:prstGeom>
            </p:spPr>
            <p:txBody>
              <a:bodyPr vert="horz" lIns="0" tIns="72000" rIns="0" bIns="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1400" dirty="0">
                    <a:solidFill>
                      <a:srgbClr val="293037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57%</a:t>
                </a:r>
                <a:endParaRPr lang="en-US" sz="1400" dirty="0">
                  <a:solidFill>
                    <a:srgbClr val="293037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96F662D6-9251-7C00-4353-3CFF27767E8B}"/>
                </a:ext>
              </a:extLst>
            </p:cNvPr>
            <p:cNvGrpSpPr/>
            <p:nvPr/>
          </p:nvGrpSpPr>
          <p:grpSpPr>
            <a:xfrm>
              <a:off x="9304439" y="2235055"/>
              <a:ext cx="771884" cy="369330"/>
              <a:chOff x="9304439" y="2235055"/>
              <a:chExt cx="771884" cy="369330"/>
            </a:xfrm>
          </p:grpSpPr>
          <p:pic>
            <p:nvPicPr>
              <p:cNvPr id="81" name="Рисунок 80">
                <a:extLst>
                  <a:ext uri="{FF2B5EF4-FFF2-40B4-BE49-F238E27FC236}">
                    <a16:creationId xmlns:a16="http://schemas.microsoft.com/office/drawing/2014/main" id="{7148F0D4-6F9A-5638-428A-16F7087A74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9304439" y="2242639"/>
                <a:ext cx="164839" cy="354158"/>
              </a:xfrm>
              <a:prstGeom prst="rect">
                <a:avLst/>
              </a:prstGeom>
            </p:spPr>
          </p:pic>
          <p:sp>
            <p:nvSpPr>
              <p:cNvPr id="82" name="Заголовок 1">
                <a:extLst>
                  <a:ext uri="{FF2B5EF4-FFF2-40B4-BE49-F238E27FC236}">
                    <a16:creationId xmlns:a16="http://schemas.microsoft.com/office/drawing/2014/main" id="{BB96D604-7022-C516-8349-D9E63AA7D6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28509" y="2235055"/>
                <a:ext cx="547814" cy="369330"/>
              </a:xfrm>
              <a:prstGeom prst="rect">
                <a:avLst/>
              </a:prstGeom>
            </p:spPr>
            <p:txBody>
              <a:bodyPr vert="horz" lIns="0" tIns="72000" rIns="0" bIns="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ru-RU" sz="1400" dirty="0">
                    <a:solidFill>
                      <a:srgbClr val="293037"/>
                    </a:solidFill>
                    <a:latin typeface="Inter" panose="02000503000000020004" pitchFamily="2" charset="0"/>
                    <a:ea typeface="Inter" panose="02000503000000020004" pitchFamily="2" charset="0"/>
                  </a:rPr>
                  <a:t>45%</a:t>
                </a:r>
                <a:endParaRPr lang="en-US" sz="1400" dirty="0">
                  <a:solidFill>
                    <a:srgbClr val="293037"/>
                  </a:solidFill>
                  <a:latin typeface="Inter" panose="02000503000000020004" pitchFamily="2" charset="0"/>
                  <a:ea typeface="Inter" panose="02000503000000020004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8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89EF0-05B8-12EE-EA6E-499AF9575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B4A0A-E3F1-8797-B171-54CC70CB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sz="3100" dirty="0">
                <a:solidFill>
                  <a:schemeClr val="tx1"/>
                </a:solidFill>
              </a:rPr>
              <a:t>КЛЮЧЕВЫЕ СОЦСЕТИ </a:t>
            </a:r>
            <a:r>
              <a:rPr lang="ru-RU" sz="3100" dirty="0">
                <a:solidFill>
                  <a:schemeClr val="accent1"/>
                </a:solidFill>
              </a:rPr>
              <a:t>ПОХОЖИ…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26111EEC-1B8A-BA17-4ABB-CDB3086D91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62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929D299-F3BC-B2BB-4359-24DD86FB16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* - Instagram </a:t>
            </a:r>
            <a:r>
              <a:rPr lang="ru-RU" dirty="0"/>
              <a:t>и </a:t>
            </a:r>
            <a:r>
              <a:rPr lang="en" dirty="0" err="1"/>
              <a:t>facebook</a:t>
            </a:r>
            <a:r>
              <a:rPr lang="en" dirty="0"/>
              <a:t> </a:t>
            </a:r>
            <a:r>
              <a:rPr lang="ru-RU" dirty="0"/>
              <a:t>принадлежат компании </a:t>
            </a:r>
            <a:r>
              <a:rPr lang="en" dirty="0"/>
              <a:t>Meta, </a:t>
            </a:r>
            <a:r>
              <a:rPr lang="ru-RU" dirty="0"/>
              <a:t>признанной экстремистской в России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CC51000D-C5DD-205C-0E39-EB3437C84896}"/>
              </a:ext>
            </a:extLst>
          </p:cNvPr>
          <p:cNvGrpSpPr/>
          <p:nvPr/>
        </p:nvGrpSpPr>
        <p:grpSpPr>
          <a:xfrm>
            <a:off x="414336" y="1701557"/>
            <a:ext cx="1538595" cy="1898457"/>
            <a:chOff x="729091" y="2800276"/>
            <a:chExt cx="1411760" cy="1741957"/>
          </a:xfrm>
        </p:grpSpPr>
        <p:sp>
          <p:nvSpPr>
            <p:cNvPr id="85" name="Овал 84">
              <a:extLst>
                <a:ext uri="{FF2B5EF4-FFF2-40B4-BE49-F238E27FC236}">
                  <a16:creationId xmlns:a16="http://schemas.microsoft.com/office/drawing/2014/main" id="{6631892D-FA55-201B-663E-20E9506A0304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6" name="Arc 25">
              <a:extLst>
                <a:ext uri="{FF2B5EF4-FFF2-40B4-BE49-F238E27FC236}">
                  <a16:creationId xmlns:a16="http://schemas.microsoft.com/office/drawing/2014/main" id="{AA950038-C88B-9352-FDB6-2C7E3C7DF01E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7614616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7" name="Picture 2">
              <a:extLst>
                <a:ext uri="{FF2B5EF4-FFF2-40B4-BE49-F238E27FC236}">
                  <a16:creationId xmlns:a16="http://schemas.microsoft.com/office/drawing/2014/main" id="{45A7DD14-EE4B-56A3-1D6F-048428B06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Shape 1448">
              <a:extLst>
                <a:ext uri="{FF2B5EF4-FFF2-40B4-BE49-F238E27FC236}">
                  <a16:creationId xmlns:a16="http://schemas.microsoft.com/office/drawing/2014/main" id="{2AC28E45-8AAF-8BC9-B6CC-A94C50C68FAC}"/>
                </a:ext>
              </a:extLst>
            </p:cNvPr>
            <p:cNvSpPr/>
            <p:nvPr/>
          </p:nvSpPr>
          <p:spPr>
            <a:xfrm>
              <a:off x="729091" y="4178872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8</a:t>
              </a: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98198379-114E-8BC9-5A0A-425B89327974}"/>
              </a:ext>
            </a:extLst>
          </p:cNvPr>
          <p:cNvGrpSpPr/>
          <p:nvPr/>
        </p:nvGrpSpPr>
        <p:grpSpPr>
          <a:xfrm>
            <a:off x="2369565" y="1701557"/>
            <a:ext cx="1538595" cy="1898455"/>
            <a:chOff x="729091" y="2800276"/>
            <a:chExt cx="1411760" cy="1741955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36B7C334-DC5A-C8DE-56B7-D38059EEA2D9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1" name="Arc 25">
              <a:extLst>
                <a:ext uri="{FF2B5EF4-FFF2-40B4-BE49-F238E27FC236}">
                  <a16:creationId xmlns:a16="http://schemas.microsoft.com/office/drawing/2014/main" id="{2F8B0C0B-7CCD-D3F4-A310-1D1E275B7D37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994974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C6FB78C6-32B5-31B5-0D23-BB31038BF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Shape 1448">
              <a:extLst>
                <a:ext uri="{FF2B5EF4-FFF2-40B4-BE49-F238E27FC236}">
                  <a16:creationId xmlns:a16="http://schemas.microsoft.com/office/drawing/2014/main" id="{133F1C2E-20CA-A9EC-4056-4D5DD466D2AC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7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05E5BF13-25F1-D03B-5CC5-D98846D8C650}"/>
              </a:ext>
            </a:extLst>
          </p:cNvPr>
          <p:cNvGrpSpPr/>
          <p:nvPr/>
        </p:nvGrpSpPr>
        <p:grpSpPr>
          <a:xfrm>
            <a:off x="6280023" y="1701557"/>
            <a:ext cx="1538595" cy="1898455"/>
            <a:chOff x="729091" y="2800276"/>
            <a:chExt cx="1411760" cy="1741955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814F559E-6CDD-4D18-8B0C-642AC09E90A1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96" name="Arc 25">
              <a:extLst>
                <a:ext uri="{FF2B5EF4-FFF2-40B4-BE49-F238E27FC236}">
                  <a16:creationId xmlns:a16="http://schemas.microsoft.com/office/drawing/2014/main" id="{898357A6-F679-98DB-7BC7-42901D7E3AAE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505469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97" name="Picture 2">
              <a:extLst>
                <a:ext uri="{FF2B5EF4-FFF2-40B4-BE49-F238E27FC236}">
                  <a16:creationId xmlns:a16="http://schemas.microsoft.com/office/drawing/2014/main" id="{3C50C39E-DF21-C739-C954-84D373D19F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Shape 1448">
              <a:extLst>
                <a:ext uri="{FF2B5EF4-FFF2-40B4-BE49-F238E27FC236}">
                  <a16:creationId xmlns:a16="http://schemas.microsoft.com/office/drawing/2014/main" id="{CAFC0034-C889-8C79-AD39-D70833D679A1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51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F013AADB-0522-6864-3644-06CE199B66EB}"/>
              </a:ext>
            </a:extLst>
          </p:cNvPr>
          <p:cNvGrpSpPr/>
          <p:nvPr/>
        </p:nvGrpSpPr>
        <p:grpSpPr>
          <a:xfrm>
            <a:off x="10190481" y="1701557"/>
            <a:ext cx="1538595" cy="1898455"/>
            <a:chOff x="729091" y="2800276"/>
            <a:chExt cx="1411760" cy="1741955"/>
          </a:xfrm>
        </p:grpSpPr>
        <p:sp>
          <p:nvSpPr>
            <p:cNvPr id="100" name="Овал 99">
              <a:extLst>
                <a:ext uri="{FF2B5EF4-FFF2-40B4-BE49-F238E27FC236}">
                  <a16:creationId xmlns:a16="http://schemas.microsoft.com/office/drawing/2014/main" id="{FC421E24-4B3F-22E7-92C8-1449A6003151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01" name="Arc 25">
              <a:extLst>
                <a:ext uri="{FF2B5EF4-FFF2-40B4-BE49-F238E27FC236}">
                  <a16:creationId xmlns:a16="http://schemas.microsoft.com/office/drawing/2014/main" id="{079BD08C-F750-0F9D-1D6C-F430CE770E7A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254661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02" name="Picture 2">
              <a:extLst>
                <a:ext uri="{FF2B5EF4-FFF2-40B4-BE49-F238E27FC236}">
                  <a16:creationId xmlns:a16="http://schemas.microsoft.com/office/drawing/2014/main" id="{2D447118-F792-CAB6-E0E6-8EBDBDEAB2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Shape 1448">
              <a:extLst>
                <a:ext uri="{FF2B5EF4-FFF2-40B4-BE49-F238E27FC236}">
                  <a16:creationId xmlns:a16="http://schemas.microsoft.com/office/drawing/2014/main" id="{EA0D9477-227D-F53F-FADE-EF6041B6ED9A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23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8C83B8B2-5123-67A4-F246-88DA0FB9C33D}"/>
              </a:ext>
            </a:extLst>
          </p:cNvPr>
          <p:cNvGrpSpPr/>
          <p:nvPr/>
        </p:nvGrpSpPr>
        <p:grpSpPr>
          <a:xfrm>
            <a:off x="8235252" y="1701557"/>
            <a:ext cx="1538595" cy="1898455"/>
            <a:chOff x="729091" y="2800276"/>
            <a:chExt cx="1411760" cy="1741955"/>
          </a:xfrm>
        </p:grpSpPr>
        <p:sp>
          <p:nvSpPr>
            <p:cNvPr id="105" name="Овал 104">
              <a:extLst>
                <a:ext uri="{FF2B5EF4-FFF2-40B4-BE49-F238E27FC236}">
                  <a16:creationId xmlns:a16="http://schemas.microsoft.com/office/drawing/2014/main" id="{74440F2B-27FE-F6D4-8239-E4AC86508584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06" name="Arc 25">
              <a:extLst>
                <a:ext uri="{FF2B5EF4-FFF2-40B4-BE49-F238E27FC236}">
                  <a16:creationId xmlns:a16="http://schemas.microsoft.com/office/drawing/2014/main" id="{2ADF9A55-8B5F-0A86-9496-5AFFB64FFA8E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148266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07" name="Picture 2">
              <a:extLst>
                <a:ext uri="{FF2B5EF4-FFF2-40B4-BE49-F238E27FC236}">
                  <a16:creationId xmlns:a16="http://schemas.microsoft.com/office/drawing/2014/main" id="{8630FE72-367A-654C-A6A8-05E7AAF8E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Shape 1448">
              <a:extLst>
                <a:ext uri="{FF2B5EF4-FFF2-40B4-BE49-F238E27FC236}">
                  <a16:creationId xmlns:a16="http://schemas.microsoft.com/office/drawing/2014/main" id="{25AFEAA5-C03E-DF76-0971-D1BF4AB8B944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4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5E3617A-B135-2223-5B2B-5234B4386CC5}"/>
              </a:ext>
            </a:extLst>
          </p:cNvPr>
          <p:cNvGrpSpPr/>
          <p:nvPr/>
        </p:nvGrpSpPr>
        <p:grpSpPr>
          <a:xfrm>
            <a:off x="4324794" y="1701557"/>
            <a:ext cx="1538595" cy="1898455"/>
            <a:chOff x="729091" y="2800276"/>
            <a:chExt cx="1411760" cy="1741955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1A1302EF-0909-4DA7-2FFC-9F5CEF3D9B26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11" name="Arc 25">
              <a:extLst>
                <a:ext uri="{FF2B5EF4-FFF2-40B4-BE49-F238E27FC236}">
                  <a16:creationId xmlns:a16="http://schemas.microsoft.com/office/drawing/2014/main" id="{1DCDB65B-7BE7-A3D4-04E0-C58C40363388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3682169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12" name="Picture 2">
              <a:extLst>
                <a:ext uri="{FF2B5EF4-FFF2-40B4-BE49-F238E27FC236}">
                  <a16:creationId xmlns:a16="http://schemas.microsoft.com/office/drawing/2014/main" id="{C30CA7DA-A6FC-367D-DC67-0A3E408BB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Shape 1448">
              <a:extLst>
                <a:ext uri="{FF2B5EF4-FFF2-40B4-BE49-F238E27FC236}">
                  <a16:creationId xmlns:a16="http://schemas.microsoft.com/office/drawing/2014/main" id="{CC0C0FE3-1028-2B5C-6B95-452C9CC7799E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56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0E4EADB2-DE88-0676-F9A3-88D535A7DB7F}"/>
              </a:ext>
            </a:extLst>
          </p:cNvPr>
          <p:cNvGrpSpPr/>
          <p:nvPr/>
        </p:nvGrpSpPr>
        <p:grpSpPr>
          <a:xfrm>
            <a:off x="414336" y="4203807"/>
            <a:ext cx="1538595" cy="1898457"/>
            <a:chOff x="729091" y="2800276"/>
            <a:chExt cx="1411760" cy="1741957"/>
          </a:xfrm>
        </p:grpSpPr>
        <p:sp>
          <p:nvSpPr>
            <p:cNvPr id="115" name="Овал 114">
              <a:extLst>
                <a:ext uri="{FF2B5EF4-FFF2-40B4-BE49-F238E27FC236}">
                  <a16:creationId xmlns:a16="http://schemas.microsoft.com/office/drawing/2014/main" id="{5ACB3A8D-69CD-B75D-5AD4-868F152068DA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6" name="Arc 25">
              <a:extLst>
                <a:ext uri="{FF2B5EF4-FFF2-40B4-BE49-F238E27FC236}">
                  <a16:creationId xmlns:a16="http://schemas.microsoft.com/office/drawing/2014/main" id="{0626298D-C017-6169-633A-3863E9B3965D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7614616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117" name="Picture 2">
              <a:extLst>
                <a:ext uri="{FF2B5EF4-FFF2-40B4-BE49-F238E27FC236}">
                  <a16:creationId xmlns:a16="http://schemas.microsoft.com/office/drawing/2014/main" id="{1E679B7A-97BC-216F-8AAE-61BA8246D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Shape 1448">
              <a:extLst>
                <a:ext uri="{FF2B5EF4-FFF2-40B4-BE49-F238E27FC236}">
                  <a16:creationId xmlns:a16="http://schemas.microsoft.com/office/drawing/2014/main" id="{D086F471-7655-1EE8-2E7B-7DFCFAC504F3}"/>
                </a:ext>
              </a:extLst>
            </p:cNvPr>
            <p:cNvSpPr/>
            <p:nvPr/>
          </p:nvSpPr>
          <p:spPr>
            <a:xfrm>
              <a:off x="729091" y="4178872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8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7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13AEB17-3E2E-3A0B-3574-401E738C461D}"/>
              </a:ext>
            </a:extLst>
          </p:cNvPr>
          <p:cNvGrpSpPr/>
          <p:nvPr/>
        </p:nvGrpSpPr>
        <p:grpSpPr>
          <a:xfrm>
            <a:off x="2369565" y="4203807"/>
            <a:ext cx="1538595" cy="1898455"/>
            <a:chOff x="729091" y="2800276"/>
            <a:chExt cx="1411760" cy="1741955"/>
          </a:xfrm>
        </p:grpSpPr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2F8591DB-7D86-58F1-423F-53C85656512C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21" name="Arc 25">
              <a:extLst>
                <a:ext uri="{FF2B5EF4-FFF2-40B4-BE49-F238E27FC236}">
                  <a16:creationId xmlns:a16="http://schemas.microsoft.com/office/drawing/2014/main" id="{68F775B1-9783-A686-0421-77054AAC631A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9949748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22" name="Picture 2">
              <a:extLst>
                <a:ext uri="{FF2B5EF4-FFF2-40B4-BE49-F238E27FC236}">
                  <a16:creationId xmlns:a16="http://schemas.microsoft.com/office/drawing/2014/main" id="{5D74B002-4785-F9B1-4E12-9DC9F9A36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" name="Shape 1448">
              <a:extLst>
                <a:ext uri="{FF2B5EF4-FFF2-40B4-BE49-F238E27FC236}">
                  <a16:creationId xmlns:a16="http://schemas.microsoft.com/office/drawing/2014/main" id="{7B99AA2D-BDB2-A539-3082-FF9CFDAC9DF7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7</a:t>
              </a: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7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5DC1D8F7-C375-7612-50A4-ACBAE1C7A098}"/>
              </a:ext>
            </a:extLst>
          </p:cNvPr>
          <p:cNvGrpSpPr/>
          <p:nvPr/>
        </p:nvGrpSpPr>
        <p:grpSpPr>
          <a:xfrm>
            <a:off x="6280023" y="4203807"/>
            <a:ext cx="1538595" cy="1898455"/>
            <a:chOff x="729091" y="2800276"/>
            <a:chExt cx="1411760" cy="1741955"/>
          </a:xfrm>
        </p:grpSpPr>
        <p:sp>
          <p:nvSpPr>
            <p:cNvPr id="125" name="Овал 124">
              <a:extLst>
                <a:ext uri="{FF2B5EF4-FFF2-40B4-BE49-F238E27FC236}">
                  <a16:creationId xmlns:a16="http://schemas.microsoft.com/office/drawing/2014/main" id="{514E24AA-83D7-C115-ADD5-AEDD6EFD6FED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26" name="Arc 25">
              <a:extLst>
                <a:ext uri="{FF2B5EF4-FFF2-40B4-BE49-F238E27FC236}">
                  <a16:creationId xmlns:a16="http://schemas.microsoft.com/office/drawing/2014/main" id="{61A4E0D3-5A98-E97E-F166-5A760300882F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505469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27" name="Picture 2">
              <a:extLst>
                <a:ext uri="{FF2B5EF4-FFF2-40B4-BE49-F238E27FC236}">
                  <a16:creationId xmlns:a16="http://schemas.microsoft.com/office/drawing/2014/main" id="{D52C8CCB-7C1B-C10D-8813-A9DD15B4C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Shape 1448">
              <a:extLst>
                <a:ext uri="{FF2B5EF4-FFF2-40B4-BE49-F238E27FC236}">
                  <a16:creationId xmlns:a16="http://schemas.microsoft.com/office/drawing/2014/main" id="{C4B57AC9-6CE9-F0AD-F2BC-B63C5A12A257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67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17DB0586-B94D-8339-E240-BD9AB564228A}"/>
              </a:ext>
            </a:extLst>
          </p:cNvPr>
          <p:cNvGrpSpPr/>
          <p:nvPr/>
        </p:nvGrpSpPr>
        <p:grpSpPr>
          <a:xfrm>
            <a:off x="10190481" y="4203807"/>
            <a:ext cx="1538595" cy="1898455"/>
            <a:chOff x="729091" y="2800276"/>
            <a:chExt cx="1411760" cy="1741955"/>
          </a:xfrm>
        </p:grpSpPr>
        <p:sp>
          <p:nvSpPr>
            <p:cNvPr id="130" name="Овал 129">
              <a:extLst>
                <a:ext uri="{FF2B5EF4-FFF2-40B4-BE49-F238E27FC236}">
                  <a16:creationId xmlns:a16="http://schemas.microsoft.com/office/drawing/2014/main" id="{5D9BE517-1338-3734-AB4E-9CB1CB36A6B0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1" name="Arc 25">
              <a:extLst>
                <a:ext uri="{FF2B5EF4-FFF2-40B4-BE49-F238E27FC236}">
                  <a16:creationId xmlns:a16="http://schemas.microsoft.com/office/drawing/2014/main" id="{4663CB0B-C75B-C438-CCE2-60BDB6C65535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2546615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32" name="Picture 2">
              <a:extLst>
                <a:ext uri="{FF2B5EF4-FFF2-40B4-BE49-F238E27FC236}">
                  <a16:creationId xmlns:a16="http://schemas.microsoft.com/office/drawing/2014/main" id="{962A9EA9-35B7-2727-514F-1543B1EE55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" name="Shape 1448">
              <a:extLst>
                <a:ext uri="{FF2B5EF4-FFF2-40B4-BE49-F238E27FC236}">
                  <a16:creationId xmlns:a16="http://schemas.microsoft.com/office/drawing/2014/main" id="{5E89DD8D-4999-45F0-4884-86A506E64926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45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48054A47-F943-BF8C-7ED2-37BFCB512943}"/>
              </a:ext>
            </a:extLst>
          </p:cNvPr>
          <p:cNvGrpSpPr/>
          <p:nvPr/>
        </p:nvGrpSpPr>
        <p:grpSpPr>
          <a:xfrm>
            <a:off x="8235252" y="4203807"/>
            <a:ext cx="1538595" cy="1898455"/>
            <a:chOff x="729091" y="2800276"/>
            <a:chExt cx="1411760" cy="1741955"/>
          </a:xfrm>
        </p:grpSpPr>
        <p:sp>
          <p:nvSpPr>
            <p:cNvPr id="135" name="Овал 134">
              <a:extLst>
                <a:ext uri="{FF2B5EF4-FFF2-40B4-BE49-F238E27FC236}">
                  <a16:creationId xmlns:a16="http://schemas.microsoft.com/office/drawing/2014/main" id="{9EF2AEA7-DB8E-BAE6-FF65-33C372A0DDDA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36" name="Arc 25">
              <a:extLst>
                <a:ext uri="{FF2B5EF4-FFF2-40B4-BE49-F238E27FC236}">
                  <a16:creationId xmlns:a16="http://schemas.microsoft.com/office/drawing/2014/main" id="{01076D46-5082-24C2-13C0-66BD3A7C3B2E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11482667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37" name="Picture 2">
              <a:extLst>
                <a:ext uri="{FF2B5EF4-FFF2-40B4-BE49-F238E27FC236}">
                  <a16:creationId xmlns:a16="http://schemas.microsoft.com/office/drawing/2014/main" id="{C85FE759-4352-8E2D-C746-5C32B6CD9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Shape 1448">
              <a:extLst>
                <a:ext uri="{FF2B5EF4-FFF2-40B4-BE49-F238E27FC236}">
                  <a16:creationId xmlns:a16="http://schemas.microsoft.com/office/drawing/2014/main" id="{A370199A-3A9F-8E87-9296-296CC9D3B1FE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</a:t>
              </a:r>
              <a:r>
                <a:rPr lang="ru-RU" sz="2000" b="1" kern="0" dirty="0">
                  <a:solidFill>
                    <a:srgbClr val="F46D00"/>
                  </a:solidFill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3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AB7406CE-8121-A8B0-8635-EABBA926FA93}"/>
              </a:ext>
            </a:extLst>
          </p:cNvPr>
          <p:cNvGrpSpPr/>
          <p:nvPr/>
        </p:nvGrpSpPr>
        <p:grpSpPr>
          <a:xfrm>
            <a:off x="4324794" y="4203807"/>
            <a:ext cx="1538595" cy="1898455"/>
            <a:chOff x="729091" y="2800276"/>
            <a:chExt cx="1411760" cy="1741955"/>
          </a:xfrm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DE723A24-3AE2-23CC-7301-7D828651F653}"/>
                </a:ext>
              </a:extLst>
            </p:cNvPr>
            <p:cNvSpPr/>
            <p:nvPr/>
          </p:nvSpPr>
          <p:spPr>
            <a:xfrm>
              <a:off x="771987" y="2801278"/>
              <a:ext cx="1325968" cy="1325968"/>
            </a:xfrm>
            <a:prstGeom prst="ellipse">
              <a:avLst/>
            </a:prstGeom>
            <a:noFill/>
            <a:ln w="50800">
              <a:solidFill>
                <a:srgbClr val="F9DDB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sp>
          <p:nvSpPr>
            <p:cNvPr id="141" name="Arc 25">
              <a:extLst>
                <a:ext uri="{FF2B5EF4-FFF2-40B4-BE49-F238E27FC236}">
                  <a16:creationId xmlns:a16="http://schemas.microsoft.com/office/drawing/2014/main" id="{1B8B50C9-9C86-25E8-5F51-AF932ECAEBE8}"/>
                </a:ext>
              </a:extLst>
            </p:cNvPr>
            <p:cNvSpPr/>
            <p:nvPr/>
          </p:nvSpPr>
          <p:spPr>
            <a:xfrm flipH="1">
              <a:off x="771989" y="2800276"/>
              <a:ext cx="1325964" cy="1325966"/>
            </a:xfrm>
            <a:prstGeom prst="arc">
              <a:avLst>
                <a:gd name="adj1" fmla="val 3682169"/>
                <a:gd name="adj2" fmla="val 16185692"/>
              </a:avLst>
            </a:prstGeom>
            <a:noFill/>
            <a:ln w="50800" cap="rnd">
              <a:solidFill>
                <a:srgbClr val="FF7F00"/>
              </a:solidFill>
              <a:prstDash val="solid"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marL="0" marR="0" lvl="0" indent="0" algn="l" defTabSz="457200" rtl="0" eaLnBrk="1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sym typeface="Helvetica Light"/>
              </a:endParaRPr>
            </a:p>
          </p:txBody>
        </p:sp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13F9909E-DFDC-2CB1-5683-70D4F45E5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192" b="192"/>
            <a:stretch/>
          </p:blipFill>
          <p:spPr bwMode="auto">
            <a:xfrm>
              <a:off x="1129376" y="3158838"/>
              <a:ext cx="611191" cy="608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" name="Shape 1448">
              <a:extLst>
                <a:ext uri="{FF2B5EF4-FFF2-40B4-BE49-F238E27FC236}">
                  <a16:creationId xmlns:a16="http://schemas.microsoft.com/office/drawing/2014/main" id="{4470BF18-7CE3-D995-95BA-483A00B919CC}"/>
                </a:ext>
              </a:extLst>
            </p:cNvPr>
            <p:cNvSpPr/>
            <p:nvPr/>
          </p:nvSpPr>
          <p:spPr>
            <a:xfrm>
              <a:off x="729091" y="4178870"/>
              <a:ext cx="1411760" cy="3633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>
                  <a:solidFill>
                    <a:srgbClr val="DCDDDF"/>
                  </a:solidFill>
                  <a:latin typeface="San Francisco Display Light"/>
                  <a:ea typeface="San Francisco Display Light"/>
                  <a:cs typeface="San Francisco Display Light"/>
                  <a:sym typeface="San Francisco Display Light"/>
                </a:defRPr>
              </a:pPr>
              <a:r>
                <a:rPr kumimoji="0" lang="ru-RU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20</a:t>
              </a:r>
              <a:r>
                <a:rPr kumimoji="0" lang="en-US" sz="2000" b="1" u="none" strike="noStrike" kern="0" cap="none" spc="0" normalizeH="0" baseline="0" noProof="0" dirty="0">
                  <a:ln>
                    <a:noFill/>
                  </a:ln>
                  <a:solidFill>
                    <a:srgbClr val="F46D00"/>
                  </a:solidFill>
                  <a:effectLst/>
                  <a:uLnTx/>
                  <a:uFillTx/>
                  <a:latin typeface="Inter" panose="02000503000000020004" pitchFamily="2" charset="0"/>
                  <a:ea typeface="Inter" panose="02000503000000020004" pitchFamily="2" charset="0"/>
                  <a:cs typeface="Calibri Light" panose="020F0302020204030204" pitchFamily="34" charset="0"/>
                  <a:sym typeface="San Francisco Display Light"/>
                </a:rPr>
                <a:t>%</a:t>
              </a:r>
              <a:endParaRPr kumimoji="0" sz="2000" b="1" u="none" strike="noStrike" kern="0" cap="none" spc="0" normalizeH="0" baseline="0" noProof="0" dirty="0">
                <a:ln>
                  <a:noFill/>
                </a:ln>
                <a:solidFill>
                  <a:srgbClr val="F46D00"/>
                </a:solidFill>
                <a:effectLst/>
                <a:uLnTx/>
                <a:uFillTx/>
                <a:latin typeface="Inter" panose="02000503000000020004" pitchFamily="2" charset="0"/>
                <a:ea typeface="Inter" panose="02000503000000020004" pitchFamily="2" charset="0"/>
                <a:cs typeface="Calibri Light" panose="020F0302020204030204" pitchFamily="34" charset="0"/>
                <a:sym typeface="San Francisco Display Bold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79282A0A-1C1D-52A7-35D0-D25F4843335A}"/>
              </a:ext>
            </a:extLst>
          </p:cNvPr>
          <p:cNvSpPr txBox="1"/>
          <p:nvPr/>
        </p:nvSpPr>
        <p:spPr>
          <a:xfrm>
            <a:off x="-129145" y="3730628"/>
            <a:ext cx="1180466" cy="389513"/>
          </a:xfrm>
          <a:prstGeom prst="roundRect">
            <a:avLst>
              <a:gd name="adj" fmla="val 50000"/>
            </a:avLst>
          </a:prstGeom>
          <a:solidFill>
            <a:srgbClr val="F46D00"/>
          </a:solidFill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ITFDEVANAGARI-BOOK" panose="02000000000000000000" pitchFamily="2" charset="0"/>
              </a:rPr>
              <a:t>вузы</a:t>
            </a:r>
            <a:endParaRPr lang="ru-RU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cs typeface="ITFDEVANAGARI-BOOK" panose="02000000000000000000" pitchFamily="2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017828D-CDEE-A3E2-0D80-D9F993D37505}"/>
              </a:ext>
            </a:extLst>
          </p:cNvPr>
          <p:cNvSpPr txBox="1"/>
          <p:nvPr/>
        </p:nvSpPr>
        <p:spPr>
          <a:xfrm>
            <a:off x="-129145" y="1179132"/>
            <a:ext cx="1180466" cy="389513"/>
          </a:xfrm>
          <a:prstGeom prst="roundRect">
            <a:avLst>
              <a:gd name="adj" fmla="val 50000"/>
            </a:avLst>
          </a:prstGeom>
          <a:solidFill>
            <a:srgbClr val="F46D00"/>
          </a:solidFill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dirty="0">
                <a:solidFill>
                  <a:schemeClr val="bg2"/>
                </a:solidFill>
                <a:latin typeface="Inter" panose="02000503000000020004" pitchFamily="2" charset="0"/>
                <a:ea typeface="Inter" panose="02000503000000020004" pitchFamily="2" charset="0"/>
                <a:cs typeface="ITFDEVANAGARI-BOOK" panose="02000000000000000000" pitchFamily="2" charset="0"/>
              </a:rPr>
              <a:t>ссузы</a:t>
            </a:r>
            <a:endParaRPr lang="ru-RU" b="1" dirty="0">
              <a:solidFill>
                <a:schemeClr val="bg2"/>
              </a:solidFill>
              <a:latin typeface="Inter" panose="02000503000000020004" pitchFamily="2" charset="0"/>
              <a:ea typeface="Inter" panose="02000503000000020004" pitchFamily="2" charset="0"/>
              <a:cs typeface="ITFDEVANAGARI-BOOK" panose="02000000000000000000" pitchFamily="2" charset="0"/>
            </a:endParaRPr>
          </a:p>
        </p:txBody>
      </p:sp>
      <p:sp>
        <p:nvSpPr>
          <p:cNvPr id="146" name="Прямоугольник: скругленные углы 115">
            <a:extLst>
              <a:ext uri="{FF2B5EF4-FFF2-40B4-BE49-F238E27FC236}">
                <a16:creationId xmlns:a16="http://schemas.microsoft.com/office/drawing/2014/main" id="{E2A974FD-C89F-B1D8-82CB-4FD7E9DF34E7}"/>
              </a:ext>
            </a:extLst>
          </p:cNvPr>
          <p:cNvSpPr/>
          <p:nvPr/>
        </p:nvSpPr>
        <p:spPr>
          <a:xfrm>
            <a:off x="4140199" y="1358900"/>
            <a:ext cx="3911847" cy="48394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: скругленные углы 116">
            <a:extLst>
              <a:ext uri="{FF2B5EF4-FFF2-40B4-BE49-F238E27FC236}">
                <a16:creationId xmlns:a16="http://schemas.microsoft.com/office/drawing/2014/main" id="{89225035-EE82-6425-E514-258243BEEC3E}"/>
              </a:ext>
            </a:extLst>
          </p:cNvPr>
          <p:cNvSpPr/>
          <p:nvPr/>
        </p:nvSpPr>
        <p:spPr>
          <a:xfrm>
            <a:off x="10007278" y="1358900"/>
            <a:ext cx="1905000" cy="4839461"/>
          </a:xfrm>
          <a:prstGeom prst="roundRect">
            <a:avLst>
              <a:gd name="adj" fmla="val 50000"/>
            </a:avLst>
          </a:prstGeom>
          <a:noFill/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29A2B2C-3133-D743-CD2F-B9B98CEFA886}"/>
              </a:ext>
            </a:extLst>
          </p:cNvPr>
          <p:cNvSpPr txBox="1">
            <a:spLocks/>
          </p:cNvSpPr>
          <p:nvPr/>
        </p:nvSpPr>
        <p:spPr>
          <a:xfrm>
            <a:off x="9088915" y="436901"/>
            <a:ext cx="2664437" cy="441126"/>
          </a:xfr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293037"/>
                </a:solidFill>
                <a:latin typeface="Unbounded" pitchFamily="2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solidFill>
                  <a:schemeClr val="accent1"/>
                </a:solidFill>
              </a:rPr>
              <a:t>И НЕТ</a:t>
            </a:r>
          </a:p>
        </p:txBody>
      </p:sp>
    </p:spTree>
    <p:extLst>
      <p:ext uri="{BB962C8B-B14F-4D97-AF65-F5344CB8AC3E}">
        <p14:creationId xmlns:p14="http://schemas.microsoft.com/office/powerpoint/2010/main" val="128579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 animBg="1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01854-C47D-58D4-E530-4F4733BF4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82120198-703D-DD22-B793-28B3434E85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63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3FDE87A-83AC-1C14-7533-40FDBEB3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3069606"/>
            <a:ext cx="11328000" cy="87374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И </a:t>
            </a:r>
            <a:r>
              <a:rPr lang="ru-RU" dirty="0">
                <a:solidFill>
                  <a:schemeClr val="tx1"/>
                </a:solidFill>
              </a:rPr>
              <a:t>В ЗАКЛЮЧЕНИЕ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C7F15E-09B5-342A-E590-ABD00808D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4664" y="1121757"/>
            <a:ext cx="1832515" cy="17928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6EA260-EFB7-7934-3A39-C32D16315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62189">
            <a:off x="8967218" y="3805160"/>
            <a:ext cx="2040530" cy="1901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78A5C3-5925-D07C-0E78-C2095609D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12447">
            <a:off x="9524762" y="1557195"/>
            <a:ext cx="377712" cy="11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412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D5519-0F8E-C701-CA6C-BF1A4857E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549E3-F35C-D177-63C0-C0DB5DF3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69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ПРЕДПОЧТЕНИЯ МОГУТ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ЗНАЧИТЕЛЬНО РАЗЛИЧАТЬСЯ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14181FB0-D5E1-43A8-39A4-75760101E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64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8F6F016-C254-B004-6072-7E2D6C77AC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Q: </a:t>
            </a:r>
            <a:r>
              <a:rPr lang="ru-RU" dirty="0"/>
              <a:t>Наличие каких составляющих социального пакета для вас наиболее важно? Выберите не более 3 вариантов ответов.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1B5FB1-45D3-23BC-7F26-CBFA5ECDDD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Даже на уровне разных факультетов одного вуза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81512A5-10F6-D329-5EA6-2A666E3195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168203"/>
              </p:ext>
            </p:extLst>
          </p:nvPr>
        </p:nvGraphicFramePr>
        <p:xfrm>
          <a:off x="442914" y="2168525"/>
          <a:ext cx="11306174" cy="3585942"/>
        </p:xfrm>
        <a:graphic>
          <a:graphicData uri="http://schemas.openxmlformats.org/drawingml/2006/table">
            <a:tbl>
              <a:tblPr/>
              <a:tblGrid>
                <a:gridCol w="9561824">
                  <a:extLst>
                    <a:ext uri="{9D8B030D-6E8A-4147-A177-3AD203B41FA5}">
                      <a16:colId xmlns:a16="http://schemas.microsoft.com/office/drawing/2014/main" val="2788406996"/>
                    </a:ext>
                  </a:extLst>
                </a:gridCol>
                <a:gridCol w="1744350">
                  <a:extLst>
                    <a:ext uri="{9D8B030D-6E8A-4147-A177-3AD203B41FA5}">
                      <a16:colId xmlns:a16="http://schemas.microsoft.com/office/drawing/2014/main" val="1522011945"/>
                    </a:ext>
                  </a:extLst>
                </a:gridCol>
              </a:tblGrid>
              <a:tr h="748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3663" indent="0" algn="l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Ранги факторов</a:t>
                      </a:r>
                    </a:p>
                  </a:txBody>
                  <a:tcPr marL="5021" marR="5021" marT="5021" marB="0" anchor="ctr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Топ вузы РФ 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30221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гибкого графика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35437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Баланс работы и личной жизни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295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Дружный коллектив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72955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Высокая зарплата уже на стартовой позиции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465592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Быстрый карьерный рост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09327"/>
                  </a:ext>
                </a:extLst>
              </a:tr>
              <a:tr h="286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Стабильность и надёжность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508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Разнообразные карьерные пути для роста и развития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137039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Личность и профессионализм непосредственных руководителей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1318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Транспортная доступность (близость к дому, наличие парковки и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т.Д.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)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508948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международной карьеры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8894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0000" algn="l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Численность респондентов: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  <a:r>
                        <a:rPr lang="en-US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874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5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409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F40AB-2D59-5639-E300-E1195DEAB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CA697-0AE8-F300-3B67-78382DFF1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69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ПРЕДПОЧТЕНИЯ МОГУТ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ЗНАЧИТЕЛЬНО РАЗЛИЧАТЬСЯ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D1237084-FD4D-9FAA-7EE5-EAF44E924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65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4AAF543E-2F6F-BF55-0873-560ECD5F9C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Q: </a:t>
            </a:r>
            <a:r>
              <a:rPr lang="ru-RU" dirty="0"/>
              <a:t>Наличие каких составляющих социального пакета для вас наиболее важно? Выберите не более 3 вариантов ответов.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DC434B-F8F8-A1A9-8ADF-2EE5CCF1E1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Даже на уровне разных факультетов одного вуза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C3C100E-E256-48AC-1CBE-C62619173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44259"/>
              </p:ext>
            </p:extLst>
          </p:nvPr>
        </p:nvGraphicFramePr>
        <p:xfrm>
          <a:off x="442914" y="2168525"/>
          <a:ext cx="11317087" cy="3585942"/>
        </p:xfrm>
        <a:graphic>
          <a:graphicData uri="http://schemas.openxmlformats.org/drawingml/2006/table">
            <a:tbl>
              <a:tblPr/>
              <a:tblGrid>
                <a:gridCol w="6206998">
                  <a:extLst>
                    <a:ext uri="{9D8B030D-6E8A-4147-A177-3AD203B41FA5}">
                      <a16:colId xmlns:a16="http://schemas.microsoft.com/office/drawing/2014/main" val="2788406996"/>
                    </a:ext>
                  </a:extLst>
                </a:gridCol>
                <a:gridCol w="1132333">
                  <a:extLst>
                    <a:ext uri="{9D8B030D-6E8A-4147-A177-3AD203B41FA5}">
                      <a16:colId xmlns:a16="http://schemas.microsoft.com/office/drawing/2014/main" val="1522011945"/>
                    </a:ext>
                  </a:extLst>
                </a:gridCol>
                <a:gridCol w="39712">
                  <a:extLst>
                    <a:ext uri="{9D8B030D-6E8A-4147-A177-3AD203B41FA5}">
                      <a16:colId xmlns:a16="http://schemas.microsoft.com/office/drawing/2014/main" val="3219961654"/>
                    </a:ext>
                  </a:extLst>
                </a:gridCol>
                <a:gridCol w="1360043">
                  <a:extLst>
                    <a:ext uri="{9D8B030D-6E8A-4147-A177-3AD203B41FA5}">
                      <a16:colId xmlns:a16="http://schemas.microsoft.com/office/drawing/2014/main" val="2764219061"/>
                    </a:ext>
                  </a:extLst>
                </a:gridCol>
                <a:gridCol w="1282773">
                  <a:extLst>
                    <a:ext uri="{9D8B030D-6E8A-4147-A177-3AD203B41FA5}">
                      <a16:colId xmlns:a16="http://schemas.microsoft.com/office/drawing/2014/main" val="3762500825"/>
                    </a:ext>
                  </a:extLst>
                </a:gridCol>
                <a:gridCol w="1295228">
                  <a:extLst>
                    <a:ext uri="{9D8B030D-6E8A-4147-A177-3AD203B41FA5}">
                      <a16:colId xmlns:a16="http://schemas.microsoft.com/office/drawing/2014/main" val="3813681806"/>
                    </a:ext>
                  </a:extLst>
                </a:gridCol>
              </a:tblGrid>
              <a:tr h="748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3663" indent="0" algn="l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Ранги факторов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Топ вузы РФ 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Весь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МГУ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Весь СПбГУ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Вся </a:t>
                      </a:r>
                      <a:br>
                        <a:rPr lang="en-US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ВШЭ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30221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гибкого графика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35437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Баланс работы и личной жизни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295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Дружный коллектив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72955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Высокая зарплата уже на стартовой позиции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465592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Быстрый карьерный рост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09327"/>
                  </a:ext>
                </a:extLst>
              </a:tr>
              <a:tr h="286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Стабильность и надёжность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2508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Разнообразные карьерные пути для роста и развития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137039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Личность и профессионализм непосредственных руководителей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1318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Транспортная доступность (близость к дому, наличие парковки и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т.Д.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)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508948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международной карьеры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8894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0000" algn="l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Численность респондентов: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  <a:r>
                        <a:rPr lang="en-US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874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A6B0BA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689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567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985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5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80161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5E185-EBB0-15B6-C7C3-99E8DBDB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910FF-0373-B804-B1E5-179F0C42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69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ПРЕДПОЧТЕНИЯ МОГУТ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ЗНАЧИТЕЛЬНО РАЗЛИЧАТЬСЯ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863E36E5-444E-EF53-98E3-43607D7D8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66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5AF351F6-A9F2-67E6-9120-3D2495F66E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Q: </a:t>
            </a:r>
            <a:r>
              <a:rPr lang="ru-RU" dirty="0"/>
              <a:t>Наличие каких составляющих социального пакета для вас наиболее важно? Выберите не более 3 вариантов ответов.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1C7D50-3B88-2A17-12E9-03349F97A4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Даже на уровне разных факультетов одного вуза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DBE8512-04FA-4982-4861-CEAA433EE9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582757"/>
              </p:ext>
            </p:extLst>
          </p:nvPr>
        </p:nvGraphicFramePr>
        <p:xfrm>
          <a:off x="442915" y="2168525"/>
          <a:ext cx="11317087" cy="3817198"/>
        </p:xfrm>
        <a:graphic>
          <a:graphicData uri="http://schemas.openxmlformats.org/drawingml/2006/table">
            <a:tbl>
              <a:tblPr/>
              <a:tblGrid>
                <a:gridCol w="4283760">
                  <a:extLst>
                    <a:ext uri="{9D8B030D-6E8A-4147-A177-3AD203B41FA5}">
                      <a16:colId xmlns:a16="http://schemas.microsoft.com/office/drawing/2014/main" val="2788406996"/>
                    </a:ext>
                  </a:extLst>
                </a:gridCol>
                <a:gridCol w="848625">
                  <a:extLst>
                    <a:ext uri="{9D8B030D-6E8A-4147-A177-3AD203B41FA5}">
                      <a16:colId xmlns:a16="http://schemas.microsoft.com/office/drawing/2014/main" val="1522011945"/>
                    </a:ext>
                  </a:extLst>
                </a:gridCol>
                <a:gridCol w="42894">
                  <a:extLst>
                    <a:ext uri="{9D8B030D-6E8A-4147-A177-3AD203B41FA5}">
                      <a16:colId xmlns:a16="http://schemas.microsoft.com/office/drawing/2014/main" val="1632604080"/>
                    </a:ext>
                  </a:extLst>
                </a:gridCol>
                <a:gridCol w="1036606">
                  <a:extLst>
                    <a:ext uri="{9D8B030D-6E8A-4147-A177-3AD203B41FA5}">
                      <a16:colId xmlns:a16="http://schemas.microsoft.com/office/drawing/2014/main" val="276421906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3762500825"/>
                    </a:ext>
                  </a:extLst>
                </a:gridCol>
                <a:gridCol w="1081186">
                  <a:extLst>
                    <a:ext uri="{9D8B030D-6E8A-4147-A177-3AD203B41FA5}">
                      <a16:colId xmlns:a16="http://schemas.microsoft.com/office/drawing/2014/main" val="3813681806"/>
                    </a:ext>
                  </a:extLst>
                </a:gridCol>
                <a:gridCol w="37866">
                  <a:extLst>
                    <a:ext uri="{9D8B030D-6E8A-4147-A177-3AD203B41FA5}">
                      <a16:colId xmlns:a16="http://schemas.microsoft.com/office/drawing/2014/main" val="138884505"/>
                    </a:ext>
                  </a:extLst>
                </a:gridCol>
                <a:gridCol w="1001848">
                  <a:extLst>
                    <a:ext uri="{9D8B030D-6E8A-4147-A177-3AD203B41FA5}">
                      <a16:colId xmlns:a16="http://schemas.microsoft.com/office/drawing/2014/main" val="144985455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1817553525"/>
                    </a:ext>
                  </a:extLst>
                </a:gridCol>
                <a:gridCol w="1015802">
                  <a:extLst>
                    <a:ext uri="{9D8B030D-6E8A-4147-A177-3AD203B41FA5}">
                      <a16:colId xmlns:a16="http://schemas.microsoft.com/office/drawing/2014/main" val="979159150"/>
                    </a:ext>
                  </a:extLst>
                </a:gridCol>
              </a:tblGrid>
              <a:tr h="748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3663" indent="0" algn="l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Ранги факторов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Топ вузы РФ 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Весь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МГУ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Весь СПбГУ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Вся </a:t>
                      </a:r>
                      <a:br>
                        <a:rPr lang="en-US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ВШЭ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ФЭН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ВШЭ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ЭФ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МГУ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ЭФ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СПбГУ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30221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гибкого графика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35437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Баланс работы и личной жизни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295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Дружный коллектив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72955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Высокая зарплата уже на стартовой позиции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465592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Быстрый карьерный рост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209327"/>
                  </a:ext>
                </a:extLst>
              </a:tr>
              <a:tr h="286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Стабильность и надёжность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2508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Разнообразные карьерные пути для роста и развития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6137039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Личность и профессионализм непосредственных руководителей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1318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Транспортная доступность (близость к дому, наличие парковки и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т.Д.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)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508948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международной карьеры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8894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0000" algn="l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Численность респондентов: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  <a:r>
                        <a:rPr lang="en-US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874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A6B0BA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689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567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985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A6B0BA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143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146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5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0340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B58A6-D7F1-AC18-3A4D-08A79843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42432C-362C-DC9F-0059-CEFF52C3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11328000" cy="877969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ПРЕДПОЧТЕНИЯ МОГУТ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accent1"/>
                </a:solidFill>
              </a:rPr>
              <a:t>ЗНАЧИТЕЛЬНО РАЗЛИЧАТЬСЯ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97115A8B-F157-A2BF-2D4F-BA3777B003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EDABDDA-33CC-73D9-37F3-5C89BB4B38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5998" y="6403514"/>
            <a:ext cx="9890954" cy="272105"/>
          </a:xfrm>
        </p:spPr>
        <p:txBody>
          <a:bodyPr/>
          <a:lstStyle/>
          <a:p>
            <a:r>
              <a:rPr lang="en" dirty="0"/>
              <a:t>Q: </a:t>
            </a:r>
            <a:r>
              <a:rPr lang="ru-RU" dirty="0"/>
              <a:t>Наличие каких составляющих социального пакета для вас наиболее важно? Выберите не более 3 вариантов ответов.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7B1D2B1-30E2-19A1-92DC-6B0923D0B3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9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Даже на уровне разных факультетов одного вуза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2F2B4BF-D8C9-CA71-D54B-E9F080B58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9620018"/>
              </p:ext>
            </p:extLst>
          </p:nvPr>
        </p:nvGraphicFramePr>
        <p:xfrm>
          <a:off x="442912" y="2157039"/>
          <a:ext cx="11317086" cy="4048454"/>
        </p:xfrm>
        <a:graphic>
          <a:graphicData uri="http://schemas.openxmlformats.org/drawingml/2006/table">
            <a:tbl>
              <a:tblPr/>
              <a:tblGrid>
                <a:gridCol w="3395328">
                  <a:extLst>
                    <a:ext uri="{9D8B030D-6E8A-4147-A177-3AD203B41FA5}">
                      <a16:colId xmlns:a16="http://schemas.microsoft.com/office/drawing/2014/main" val="2788406996"/>
                    </a:ext>
                  </a:extLst>
                </a:gridCol>
                <a:gridCol w="672623">
                  <a:extLst>
                    <a:ext uri="{9D8B030D-6E8A-4147-A177-3AD203B41FA5}">
                      <a16:colId xmlns:a16="http://schemas.microsoft.com/office/drawing/2014/main" val="1522011945"/>
                    </a:ext>
                  </a:extLst>
                </a:gridCol>
                <a:gridCol w="51781">
                  <a:extLst>
                    <a:ext uri="{9D8B030D-6E8A-4147-A177-3AD203B41FA5}">
                      <a16:colId xmlns:a16="http://schemas.microsoft.com/office/drawing/2014/main" val="1632604080"/>
                    </a:ext>
                  </a:extLst>
                </a:gridCol>
                <a:gridCol w="821619">
                  <a:extLst>
                    <a:ext uri="{9D8B030D-6E8A-4147-A177-3AD203B41FA5}">
                      <a16:colId xmlns:a16="http://schemas.microsoft.com/office/drawing/2014/main" val="2764219061"/>
                    </a:ext>
                  </a:extLst>
                </a:gridCol>
                <a:gridCol w="744888">
                  <a:extLst>
                    <a:ext uri="{9D8B030D-6E8A-4147-A177-3AD203B41FA5}">
                      <a16:colId xmlns:a16="http://schemas.microsoft.com/office/drawing/2014/main" val="3762500825"/>
                    </a:ext>
                  </a:extLst>
                </a:gridCol>
                <a:gridCol w="856954">
                  <a:extLst>
                    <a:ext uri="{9D8B030D-6E8A-4147-A177-3AD203B41FA5}">
                      <a16:colId xmlns:a16="http://schemas.microsoft.com/office/drawing/2014/main" val="3813681806"/>
                    </a:ext>
                  </a:extLst>
                </a:gridCol>
                <a:gridCol w="51781">
                  <a:extLst>
                    <a:ext uri="{9D8B030D-6E8A-4147-A177-3AD203B41FA5}">
                      <a16:colId xmlns:a16="http://schemas.microsoft.com/office/drawing/2014/main" val="138884505"/>
                    </a:ext>
                  </a:extLst>
                </a:gridCol>
                <a:gridCol w="794068">
                  <a:extLst>
                    <a:ext uri="{9D8B030D-6E8A-4147-A177-3AD203B41FA5}">
                      <a16:colId xmlns:a16="http://schemas.microsoft.com/office/drawing/2014/main" val="1449854551"/>
                    </a:ext>
                  </a:extLst>
                </a:gridCol>
                <a:gridCol w="815353">
                  <a:extLst>
                    <a:ext uri="{9D8B030D-6E8A-4147-A177-3AD203B41FA5}">
                      <a16:colId xmlns:a16="http://schemas.microsoft.com/office/drawing/2014/main" val="1817553525"/>
                    </a:ext>
                  </a:extLst>
                </a:gridCol>
                <a:gridCol w="805128">
                  <a:extLst>
                    <a:ext uri="{9D8B030D-6E8A-4147-A177-3AD203B41FA5}">
                      <a16:colId xmlns:a16="http://schemas.microsoft.com/office/drawing/2014/main" val="979159150"/>
                    </a:ext>
                  </a:extLst>
                </a:gridCol>
                <a:gridCol w="40881">
                  <a:extLst>
                    <a:ext uri="{9D8B030D-6E8A-4147-A177-3AD203B41FA5}">
                      <a16:colId xmlns:a16="http://schemas.microsoft.com/office/drawing/2014/main" val="1130906621"/>
                    </a:ext>
                  </a:extLst>
                </a:gridCol>
                <a:gridCol w="753811">
                  <a:extLst>
                    <a:ext uri="{9D8B030D-6E8A-4147-A177-3AD203B41FA5}">
                      <a16:colId xmlns:a16="http://schemas.microsoft.com/office/drawing/2014/main" val="912660077"/>
                    </a:ext>
                  </a:extLst>
                </a:gridCol>
                <a:gridCol w="782078">
                  <a:extLst>
                    <a:ext uri="{9D8B030D-6E8A-4147-A177-3AD203B41FA5}">
                      <a16:colId xmlns:a16="http://schemas.microsoft.com/office/drawing/2014/main" val="3550427667"/>
                    </a:ext>
                  </a:extLst>
                </a:gridCol>
                <a:gridCol w="730793">
                  <a:extLst>
                    <a:ext uri="{9D8B030D-6E8A-4147-A177-3AD203B41FA5}">
                      <a16:colId xmlns:a16="http://schemas.microsoft.com/office/drawing/2014/main" val="1604191535"/>
                    </a:ext>
                  </a:extLst>
                </a:gridCol>
              </a:tblGrid>
              <a:tr h="74840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3663" indent="0" algn="l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Ранги факторов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Топ вузы РФ 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Весь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МГУ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Весь СПбГУ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Вся </a:t>
                      </a:r>
                      <a:br>
                        <a:rPr lang="en-US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ВШЭ</a:t>
                      </a: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5021" marR="5021" marT="5021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ФЭН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ВШЭ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ЭФ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МГУ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ЭФ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СПбГУ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ВМК </a:t>
                      </a:r>
                      <a:b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</a:b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МГУ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ФМО СПбГУ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ФГН </a:t>
                      </a:r>
                    </a:p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ВШЭ</a:t>
                      </a:r>
                    </a:p>
                  </a:txBody>
                  <a:tcPr marL="6233" marR="6233" marT="6233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730221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гибкого графика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935437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Баланс работы и личной жизни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312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E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5295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Дружный коллектив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2572955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Высокая зарплата уже на стартовой позиции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73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465592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Быстрый карьерный рост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chemeClr val="bg2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8209327"/>
                  </a:ext>
                </a:extLst>
              </a:tr>
              <a:tr h="2860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Стабильность и надёжность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F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225080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Разнообразные карьерные пути для роста и развития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137039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Личность и профессионализм непосредственных руководителей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9F00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11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51318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Транспортная доступность (близость к дому, наличие парковки и </a:t>
                      </a:r>
                      <a:r>
                        <a:rPr lang="ru-RU" sz="12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т.Д.</a:t>
                      </a:r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)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12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508948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88900" indent="0" algn="l" defTabSz="4572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Возможность международной карьеры </a:t>
                      </a:r>
                    </a:p>
                  </a:txBody>
                  <a:tcPr marL="5021" marR="5021" marT="502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chemeClr val="bg2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A72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288943"/>
                  </a:ext>
                </a:extLst>
              </a:tr>
              <a:tr h="2551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marL="90000" algn="l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Численность респондентов: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15</a:t>
                      </a:r>
                      <a:r>
                        <a:rPr lang="en-US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 </a:t>
                      </a: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874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A6B0BA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689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567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985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A6B0BA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143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146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113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ru-RU" sz="1200" b="0" i="0" u="none" strike="noStrike" dirty="0">
                        <a:solidFill>
                          <a:srgbClr val="A6B0BA"/>
                        </a:solidFill>
                        <a:effectLst/>
                        <a:latin typeface="Inter" panose="02000503000000020004" pitchFamily="2" charset="0"/>
                        <a:ea typeface="Inter" panose="02000503000000020004" pitchFamily="2" charset="0"/>
                        <a:cs typeface="Styrene A LC Regular" panose="020B0604020202020204" charset="0"/>
                      </a:endParaRP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100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70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 Light"/>
                        </a:defRPr>
                      </a:lvl9pPr>
                    </a:lstStyle>
                    <a:p>
                      <a:pPr algn="ctr" fontAlgn="b">
                        <a:buNone/>
                      </a:pPr>
                      <a:r>
                        <a:rPr lang="ru-RU" sz="1200" b="0" i="0" u="none" strike="noStrike" dirty="0">
                          <a:solidFill>
                            <a:srgbClr val="A6B0BA"/>
                          </a:solidFill>
                          <a:effectLst/>
                          <a:latin typeface="Inter" panose="02000503000000020004" pitchFamily="2" charset="0"/>
                          <a:ea typeface="Inter" panose="02000503000000020004" pitchFamily="2" charset="0"/>
                          <a:cs typeface="Styrene A LC Regular" panose="020B0604020202020204" charset="0"/>
                        </a:rPr>
                        <a:t>117</a:t>
                      </a:r>
                    </a:p>
                  </a:txBody>
                  <a:tcPr marL="6233" marR="6233" marT="623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5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1858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5360A-1E49-601F-F99E-5EA93C08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DB1F0-FB26-38EA-0955-7B3C385B1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tx1"/>
                </a:solidFill>
              </a:rPr>
              <a:t>ПОДВЕДЁМ</a:t>
            </a:r>
            <a:r>
              <a:rPr lang="ru-RU" dirty="0">
                <a:solidFill>
                  <a:schemeClr val="accent1"/>
                </a:solidFill>
              </a:rPr>
              <a:t> ИТОГИ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B4387EF-6EE2-8372-0989-75F4DC8F81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68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3112AA52-E9E0-1EB4-A198-F148245C5B3F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екст 3">
            <a:extLst>
              <a:ext uri="{FF2B5EF4-FFF2-40B4-BE49-F238E27FC236}">
                <a16:creationId xmlns:a16="http://schemas.microsoft.com/office/drawing/2014/main" id="{751C6AFD-133F-024E-808E-817A0B1E2B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3017"/>
            <a:ext cx="9170987" cy="4194637"/>
          </a:xfrm>
        </p:spPr>
        <p:txBody>
          <a:bodyPr anchor="t"/>
          <a:lstStyle/>
          <a:p>
            <a:pPr marL="457200" indent="-4572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  <a:r>
              <a:rPr lang="ru-RU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Коммуникации</a:t>
            </a: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 </a:t>
            </a:r>
            <a:r>
              <a:rPr lang="ru-RU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– важнейший управленческий инструмент </a:t>
            </a: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для привлечения и удержания членов профсоюза, особенно – сейчас </a:t>
            </a:r>
          </a:p>
          <a:p>
            <a:pPr marL="457200" indent="-4572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Взгляд на коммуникации через призму </a:t>
            </a:r>
            <a:r>
              <a:rPr lang="ru-RU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модели воронки </a:t>
            </a: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помогает управлять их эффективностью</a:t>
            </a:r>
          </a:p>
          <a:p>
            <a:pPr marL="457200" indent="-4572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Мы работаем с большим количеством разных целевых аудиторий и </a:t>
            </a:r>
            <a:r>
              <a:rPr lang="ru-RU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сегментация коммуникаций – ключ к повышению их эффективности</a:t>
            </a:r>
          </a:p>
          <a:p>
            <a:pPr marL="457200" indent="-4572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rPr>
              <a:t>​</a:t>
            </a:r>
            <a:r>
              <a:rPr lang="ru-RU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Доля молодых специалистов </a:t>
            </a: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в общем числе сотрудников будет расти, а значит будет расти и важность навыков работы с этим сегментом</a:t>
            </a:r>
          </a:p>
          <a:p>
            <a:pPr marL="457200" indent="-4572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Но важно помнить, что </a:t>
            </a:r>
            <a:r>
              <a:rPr lang="ru-RU" sz="2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</a:rPr>
              <a:t>молодежь – тоже неоднородна </a:t>
            </a: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и состоит из подсегментов. К каждому нужен свой подход. Это сложно, но важно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E4FA4-D42B-F12D-1CDD-3842EE19ED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670" t="16308" r="22300"/>
          <a:stretch/>
        </p:blipFill>
        <p:spPr>
          <a:xfrm>
            <a:off x="9432925" y="1586902"/>
            <a:ext cx="3472755" cy="529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1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FD7E1-C536-514C-2DDE-40A32B15C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4455B-49FD-462C-F2E6-7F8595E9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1999"/>
            <a:ext cx="9556062" cy="1865151"/>
          </a:xfrm>
        </p:spPr>
        <p:txBody>
          <a:bodyPr/>
          <a:lstStyle/>
          <a:p>
            <a:r>
              <a:rPr lang="ru-RU" sz="4400" dirty="0"/>
              <a:t>СПАСИБО, </a:t>
            </a:r>
            <a:br>
              <a:rPr lang="ru-RU" sz="4400" dirty="0"/>
            </a:br>
            <a:r>
              <a:rPr lang="ru-RU" sz="4400" dirty="0">
                <a:solidFill>
                  <a:schemeClr val="accent1"/>
                </a:solidFill>
              </a:rPr>
              <a:t>С РАДОСТЬЮ ОТВЕЧУ</a:t>
            </a:r>
            <a:br>
              <a:rPr lang="ru-RU" sz="4400" dirty="0"/>
            </a:br>
            <a:r>
              <a:rPr lang="ru-RU" sz="4400" dirty="0"/>
              <a:t>НА ВАШИ ВОПРОСЫ!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0D1C0-FD22-48AA-6820-9DE81D1D69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Денис Каминский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5D9B574-A7D9-E0E8-2F0C-8BE108BC60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Партнер</a:t>
            </a:r>
            <a:endParaRPr lang="en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8DBC7B22-FFB3-1E52-1CAC-57D14B95E6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" dirty="0" err="1"/>
              <a:t>dkaminsky@futuretoday.ru</a:t>
            </a:r>
            <a:endParaRPr lang="en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B253FE30-B64B-DCB4-EA49-C9AC6E957F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+7 (926) 294-0774</a:t>
            </a:r>
          </a:p>
        </p:txBody>
      </p:sp>
    </p:spTree>
    <p:extLst>
      <p:ext uri="{BB962C8B-B14F-4D97-AF65-F5344CB8AC3E}">
        <p14:creationId xmlns:p14="http://schemas.microsoft.com/office/powerpoint/2010/main" val="1094731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410C7-B297-1F87-7928-200653602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BBA7AECC-2650-8AAC-DB66-7CD4F4A1F81E}"/>
              </a:ext>
            </a:extLst>
          </p:cNvPr>
          <p:cNvSpPr/>
          <p:nvPr/>
        </p:nvSpPr>
        <p:spPr>
          <a:xfrm>
            <a:off x="432000" y="2399678"/>
            <a:ext cx="5448000" cy="3352937"/>
          </a:xfrm>
          <a:prstGeom prst="roundRect">
            <a:avLst>
              <a:gd name="adj" fmla="val 5674"/>
            </a:avLst>
          </a:prstGeom>
          <a:gradFill flip="none" rotWithShape="1">
            <a:gsLst>
              <a:gs pos="0">
                <a:schemeClr val="accent3"/>
              </a:gs>
              <a:gs pos="50000">
                <a:schemeClr val="accent1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  <a:t>Улучшать </a:t>
            </a:r>
            <a:b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</a:br>
            <a: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  <a:t>предложение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756076-8228-9C86-EADC-96ABC430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1324"/>
            <a:ext cx="11328000" cy="431801"/>
          </a:xfrm>
        </p:spPr>
        <p:txBody>
          <a:bodyPr lIns="0" tIns="0" rIns="0" bIns="36000"/>
          <a:lstStyle/>
          <a:p>
            <a:r>
              <a:rPr lang="ru-RU" dirty="0">
                <a:solidFill>
                  <a:schemeClr val="accent1"/>
                </a:solidFill>
              </a:rPr>
              <a:t>ДВА </a:t>
            </a:r>
            <a:r>
              <a:rPr lang="ru-RU" dirty="0">
                <a:solidFill>
                  <a:schemeClr val="tx1"/>
                </a:solidFill>
              </a:rPr>
              <a:t>РЕШЕНИЯ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24A5EC-672A-8C7A-220D-66A51CE077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6828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Если вы хотите привлекать больше людей в профсоюз, у вас есть всего два способа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6C3CD4F9-DAE5-7ED7-B91A-9EBBD3BF28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7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A21A30E-B34A-F2A1-E9B3-2260450EDA6E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2976C9ED-E6EE-4194-457C-B54BED43487E}"/>
              </a:ext>
            </a:extLst>
          </p:cNvPr>
          <p:cNvSpPr>
            <a:spLocks noChangeAspect="1"/>
          </p:cNvSpPr>
          <p:nvPr/>
        </p:nvSpPr>
        <p:spPr>
          <a:xfrm>
            <a:off x="5257800" y="2399679"/>
            <a:ext cx="622200" cy="622200"/>
          </a:xfrm>
          <a:prstGeom prst="roundRect">
            <a:avLst>
              <a:gd name="adj" fmla="val 275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Unbounded" pitchFamily="2" charset="0"/>
              </a:rPr>
              <a:t>1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B63AE5B-BE20-EBDD-45EB-FB9097D227E6}"/>
              </a:ext>
            </a:extLst>
          </p:cNvPr>
          <p:cNvGrpSpPr/>
          <p:nvPr/>
        </p:nvGrpSpPr>
        <p:grpSpPr>
          <a:xfrm>
            <a:off x="6312000" y="2399678"/>
            <a:ext cx="5448000" cy="3352937"/>
            <a:chOff x="6312000" y="2399678"/>
            <a:chExt cx="5448000" cy="3352937"/>
          </a:xfrm>
        </p:grpSpPr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811D360B-255F-6BA5-08A2-26312599C618}"/>
                </a:ext>
              </a:extLst>
            </p:cNvPr>
            <p:cNvSpPr/>
            <p:nvPr/>
          </p:nvSpPr>
          <p:spPr>
            <a:xfrm>
              <a:off x="6312000" y="2399678"/>
              <a:ext cx="5448000" cy="3352937"/>
            </a:xfrm>
            <a:prstGeom prst="roundRect">
              <a:avLst>
                <a:gd name="adj" fmla="val 567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Unbounded" pitchFamily="2" charset="0"/>
                  <a:ea typeface="Inter" panose="02000503000000020004" pitchFamily="2" charset="0"/>
                </a:rPr>
                <a:t>Улучшать коммуникации</a:t>
              </a:r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B806170A-4071-A0F2-B546-8BBE6B0663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37800" y="2399679"/>
              <a:ext cx="622200" cy="622200"/>
            </a:xfrm>
            <a:prstGeom prst="roundRect">
              <a:avLst>
                <a:gd name="adj" fmla="val 275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2800" b="1" dirty="0">
                  <a:solidFill>
                    <a:schemeClr val="tx2"/>
                  </a:solidFill>
                  <a:latin typeface="Unbounded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6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35C9D-415D-A55C-43B1-014A741B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B1311F17-880A-BE99-6B63-73B417B4CF25}"/>
              </a:ext>
            </a:extLst>
          </p:cNvPr>
          <p:cNvSpPr/>
          <p:nvPr/>
        </p:nvSpPr>
        <p:spPr>
          <a:xfrm>
            <a:off x="6312000" y="2399678"/>
            <a:ext cx="5448000" cy="3352937"/>
          </a:xfrm>
          <a:prstGeom prst="roundRect">
            <a:avLst>
              <a:gd name="adj" fmla="val 5674"/>
            </a:avLst>
          </a:prstGeom>
          <a:gradFill flip="none" rotWithShape="1">
            <a:gsLst>
              <a:gs pos="0">
                <a:schemeClr val="accent3"/>
              </a:gs>
              <a:gs pos="50000">
                <a:schemeClr val="accent1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t"/>
          <a:lstStyle/>
          <a:p>
            <a: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  <a:t>Улучшать </a:t>
            </a:r>
            <a:b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</a:br>
            <a:r>
              <a:rPr lang="ru-RU" sz="2400" b="1" dirty="0">
                <a:solidFill>
                  <a:schemeClr val="accent4"/>
                </a:solidFill>
                <a:latin typeface="Unbounded" pitchFamily="2" charset="0"/>
                <a:ea typeface="Inter" panose="02000503000000020004" pitchFamily="2" charset="0"/>
              </a:rPr>
              <a:t>коммуникацию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81059D-717B-9439-FA7A-1F3A5D76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41126"/>
          </a:xfrm>
        </p:spPr>
        <p:txBody>
          <a:bodyPr lIns="0" tIns="0" rIns="0" bIns="0"/>
          <a:lstStyle/>
          <a:p>
            <a:r>
              <a:rPr lang="ru-RU" dirty="0">
                <a:solidFill>
                  <a:schemeClr val="accent1"/>
                </a:solidFill>
              </a:rPr>
              <a:t>ДВА </a:t>
            </a:r>
            <a:r>
              <a:rPr lang="ru-RU" dirty="0">
                <a:solidFill>
                  <a:schemeClr val="tx1"/>
                </a:solidFill>
              </a:rPr>
              <a:t>РЕШЕНИЯ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CAD3BB-4442-3470-3BC3-5CDA137E56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2" y="1746828"/>
            <a:ext cx="11317088" cy="216000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Inter" panose="02000503000000020004" pitchFamily="2" charset="0"/>
                <a:ea typeface="Inter" panose="02000503000000020004" pitchFamily="2" charset="0"/>
              </a:rPr>
              <a:t>Если вы хотите привлекать больше людей в профсоюз, у вас есть всего два способа</a:t>
            </a:r>
          </a:p>
        </p:txBody>
      </p:sp>
      <p:sp>
        <p:nvSpPr>
          <p:cNvPr id="7" name="Номер слайда 9">
            <a:extLst>
              <a:ext uri="{FF2B5EF4-FFF2-40B4-BE49-F238E27FC236}">
                <a16:creationId xmlns:a16="http://schemas.microsoft.com/office/drawing/2014/main" id="{72CE5080-7E08-28F9-A377-32FC375D3F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8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2CBEEF98-DFA3-0479-2E20-D805475F740D}"/>
              </a:ext>
            </a:extLst>
          </p:cNvPr>
          <p:cNvCxnSpPr>
            <a:cxnSpLocks/>
          </p:cNvCxnSpPr>
          <p:nvPr/>
        </p:nvCxnSpPr>
        <p:spPr>
          <a:xfrm>
            <a:off x="432000" y="1309977"/>
            <a:ext cx="6976189" cy="0"/>
          </a:xfrm>
          <a:prstGeom prst="line">
            <a:avLst/>
          </a:prstGeom>
          <a:ln w="12700">
            <a:solidFill>
              <a:srgbClr val="F46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F32C5944-9A84-1EF4-FF7C-5AF4F0080711}"/>
              </a:ext>
            </a:extLst>
          </p:cNvPr>
          <p:cNvSpPr>
            <a:spLocks noChangeAspect="1"/>
          </p:cNvSpPr>
          <p:nvPr/>
        </p:nvSpPr>
        <p:spPr>
          <a:xfrm>
            <a:off x="11137800" y="2399679"/>
            <a:ext cx="622200" cy="622200"/>
          </a:xfrm>
          <a:prstGeom prst="roundRect">
            <a:avLst>
              <a:gd name="adj" fmla="val 275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Unbounded" pitchFamily="2" charset="0"/>
              </a:rPr>
              <a:t>2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BDE0D46-D9F2-C449-567D-1DCC6194A70D}"/>
              </a:ext>
            </a:extLst>
          </p:cNvPr>
          <p:cNvGrpSpPr/>
          <p:nvPr/>
        </p:nvGrpSpPr>
        <p:grpSpPr>
          <a:xfrm>
            <a:off x="432000" y="2399678"/>
            <a:ext cx="5448000" cy="3352937"/>
            <a:chOff x="6312000" y="2399678"/>
            <a:chExt cx="5448000" cy="3352937"/>
          </a:xfrm>
        </p:grpSpPr>
        <p:sp>
          <p:nvSpPr>
            <p:cNvPr id="50" name="Скругленный прямоугольник 49">
              <a:extLst>
                <a:ext uri="{FF2B5EF4-FFF2-40B4-BE49-F238E27FC236}">
                  <a16:creationId xmlns:a16="http://schemas.microsoft.com/office/drawing/2014/main" id="{31434D7F-6DC0-7C24-47FE-4976DC419B8C}"/>
                </a:ext>
              </a:extLst>
            </p:cNvPr>
            <p:cNvSpPr/>
            <p:nvPr/>
          </p:nvSpPr>
          <p:spPr>
            <a:xfrm>
              <a:off x="6312000" y="2399678"/>
              <a:ext cx="5448000" cy="3352937"/>
            </a:xfrm>
            <a:prstGeom prst="roundRect">
              <a:avLst>
                <a:gd name="adj" fmla="val 567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t"/>
            <a:lstStyle/>
            <a:p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Unbounded" pitchFamily="2" charset="0"/>
                  <a:ea typeface="Inter" panose="02000503000000020004" pitchFamily="2" charset="0"/>
                </a:rPr>
                <a:t>Улучшать </a:t>
              </a:r>
              <a:b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Unbounded" pitchFamily="2" charset="0"/>
                  <a:ea typeface="Inter" panose="02000503000000020004" pitchFamily="2" charset="0"/>
                </a:rPr>
              </a:br>
              <a:r>
                <a:rPr lang="ru-RU" sz="2400" b="1" dirty="0">
                  <a:solidFill>
                    <a:schemeClr val="bg1">
                      <a:lumMod val="50000"/>
                    </a:schemeClr>
                  </a:solidFill>
                  <a:latin typeface="Unbounded" pitchFamily="2" charset="0"/>
                  <a:ea typeface="Inter" panose="02000503000000020004" pitchFamily="2" charset="0"/>
                </a:rPr>
                <a:t>предложение</a:t>
              </a:r>
            </a:p>
          </p:txBody>
        </p:sp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1312FBC8-AB05-6623-B1DE-32E3688EF4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37800" y="2399679"/>
              <a:ext cx="622200" cy="622200"/>
            </a:xfrm>
            <a:prstGeom prst="roundRect">
              <a:avLst>
                <a:gd name="adj" fmla="val 2755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r>
                <a:rPr lang="ru-RU" sz="2800" b="1" dirty="0">
                  <a:solidFill>
                    <a:schemeClr val="tx2"/>
                  </a:solidFill>
                  <a:latin typeface="Unbounded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036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9DBDD-CDBE-5EEA-3AA4-F5CF44C34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DDB65EA-D139-43A0-673A-2D38E86A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>
              <a:lnSpc>
                <a:spcPct val="100000"/>
              </a:lnSpc>
            </a:pPr>
            <a:r>
              <a:rPr lang="ru-RU" dirty="0"/>
              <a:t>ПОЧЕМУ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</a:rPr>
              <a:t>ВАЖНЫ КОММУНИКАЦИИ?</a:t>
            </a:r>
          </a:p>
        </p:txBody>
      </p:sp>
      <p:sp>
        <p:nvSpPr>
          <p:cNvPr id="4" name="Номер слайда 9">
            <a:extLst>
              <a:ext uri="{FF2B5EF4-FFF2-40B4-BE49-F238E27FC236}">
                <a16:creationId xmlns:a16="http://schemas.microsoft.com/office/drawing/2014/main" id="{D1855799-CDC6-F426-ABD7-F72F6330D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 rot="16200000">
            <a:off x="11741443" y="6225054"/>
            <a:ext cx="300376" cy="600753"/>
          </a:xfrm>
        </p:spPr>
        <p:txBody>
          <a:bodyPr/>
          <a:lstStyle/>
          <a:p>
            <a:pPr algn="l"/>
            <a:fld id="{93ED6A68-891D-D248-BB0B-D09C5BA64448}" type="slidenum">
              <a:rPr lang="ru-RU" sz="1400" smtClean="0">
                <a:latin typeface="Inter" panose="02000503000000020004" pitchFamily="2" charset="0"/>
                <a:ea typeface="Inter" panose="02000503000000020004" pitchFamily="2" charset="0"/>
              </a:rPr>
              <a:pPr algn="l"/>
              <a:t>9</a:t>
            </a:fld>
            <a:endParaRPr lang="ru-RU" sz="1400" dirty="0">
              <a:latin typeface="Inter" panose="02000503000000020004" pitchFamily="2" charset="0"/>
              <a:ea typeface="Inter" panose="02000503000000020004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7E15C-06E5-8E0A-CD0E-AAFAE1414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20027">
            <a:off x="1659368" y="1790174"/>
            <a:ext cx="1480409" cy="13607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8BB0E6-6C4D-9D1D-AEE9-A455B2988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265658">
            <a:off x="9041043" y="1673037"/>
            <a:ext cx="889114" cy="12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77306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 оранжевый">
  <a:themeElements>
    <a:clrScheme name="FutureToday">
      <a:dk1>
        <a:srgbClr val="283037"/>
      </a:dk1>
      <a:lt1>
        <a:srgbClr val="A7B2BD"/>
      </a:lt1>
      <a:dk2>
        <a:srgbClr val="F3F5F6"/>
      </a:dk2>
      <a:lt2>
        <a:srgbClr val="FFFFFF"/>
      </a:lt2>
      <a:accent1>
        <a:srgbClr val="F36D00"/>
      </a:accent1>
      <a:accent2>
        <a:srgbClr val="FC9700"/>
      </a:accent2>
      <a:accent3>
        <a:srgbClr val="F9DDBD"/>
      </a:accent3>
      <a:accent4>
        <a:srgbClr val="FDF3E8"/>
      </a:accent4>
      <a:accent5>
        <a:srgbClr val="B04F00"/>
      </a:accent5>
      <a:accent6>
        <a:srgbClr val="8E8E95"/>
      </a:accent6>
      <a:hlink>
        <a:srgbClr val="5048FF"/>
      </a:hlink>
      <a:folHlink>
        <a:srgbClr val="8F00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Т през 25.07" id="{130A60BB-7821-E847-90B3-25D99D3DF587}" vid="{92C10E33-C3FD-7440-900F-964374E4CE3E}"/>
    </a:ext>
  </a:extLst>
</a:theme>
</file>

<file path=ppt/theme/theme2.xml><?xml version="1.0" encoding="utf-8"?>
<a:theme xmlns:a="http://schemas.openxmlformats.org/drawingml/2006/main" name="Дополнительные блоки">
  <a:themeElements>
    <a:clrScheme name="FutureToday">
      <a:dk1>
        <a:srgbClr val="283037"/>
      </a:dk1>
      <a:lt1>
        <a:srgbClr val="A7B2BD"/>
      </a:lt1>
      <a:dk2>
        <a:srgbClr val="F3F5F6"/>
      </a:dk2>
      <a:lt2>
        <a:srgbClr val="FFFFFF"/>
      </a:lt2>
      <a:accent1>
        <a:srgbClr val="F36D00"/>
      </a:accent1>
      <a:accent2>
        <a:srgbClr val="FC9700"/>
      </a:accent2>
      <a:accent3>
        <a:srgbClr val="F9DDBD"/>
      </a:accent3>
      <a:accent4>
        <a:srgbClr val="FDF3E8"/>
      </a:accent4>
      <a:accent5>
        <a:srgbClr val="B04F00"/>
      </a:accent5>
      <a:accent6>
        <a:srgbClr val="8E8E95"/>
      </a:accent6>
      <a:hlink>
        <a:srgbClr val="5048FF"/>
      </a:hlink>
      <a:folHlink>
        <a:srgbClr val="8F00F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Т през 25.07" id="{130A60BB-7821-E847-90B3-25D99D3DF587}" vid="{B8FF9010-E2FD-CF4E-8F50-0DF9741FFFE8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13290</TotalTime>
  <Words>4552</Words>
  <Application>Microsoft Office PowerPoint</Application>
  <PresentationFormat>Широкоэкранный</PresentationFormat>
  <Paragraphs>1304</Paragraphs>
  <Slides>69</Slides>
  <Notes>41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69</vt:i4>
      </vt:variant>
    </vt:vector>
  </HeadingPairs>
  <TitlesOfParts>
    <vt:vector size="87" baseType="lpstr">
      <vt:lpstr>Newton-Bold</vt:lpstr>
      <vt:lpstr>Unbounded</vt:lpstr>
      <vt:lpstr>Системный шрифт, обычный</vt:lpstr>
      <vt:lpstr>Newton-BoldItalic</vt:lpstr>
      <vt:lpstr>Inter</vt:lpstr>
      <vt:lpstr>Helvetica Light</vt:lpstr>
      <vt:lpstr>Inter Medium</vt:lpstr>
      <vt:lpstr>Calibri Light</vt:lpstr>
      <vt:lpstr>Calibri</vt:lpstr>
      <vt:lpstr>Inter SemiBold</vt:lpstr>
      <vt:lpstr>Aptos</vt:lpstr>
      <vt:lpstr>Inter Light</vt:lpstr>
      <vt:lpstr>Newton-Regular</vt:lpstr>
      <vt:lpstr>Pragmatica-Book</vt:lpstr>
      <vt:lpstr>Raleway Light</vt:lpstr>
      <vt:lpstr>Arial</vt:lpstr>
      <vt:lpstr>Титульный слайд оранжевый</vt:lpstr>
      <vt:lpstr>Дополнительные блоки</vt:lpstr>
      <vt:lpstr>СЕГМЕНТИРОВАННЫЕ КОММУНИКАЦИИ</vt:lpstr>
      <vt:lpstr>ДЕНИС КАМИНСКИЙ</vt:lpstr>
      <vt:lpstr>О FUTURETODAY</vt:lpstr>
      <vt:lpstr>ПЛАН НА СЕГОДНЯ</vt:lpstr>
      <vt:lpstr>КОММУНИКАЦИИ КАК ИНСТРУМЕНТ ПРИВЛЕЧЕНИЯ И УДЕРЖАНИЯ</vt:lpstr>
      <vt:lpstr>ДВА РЕШЕНИЯ</vt:lpstr>
      <vt:lpstr>ДВА РЕШЕНИЯ</vt:lpstr>
      <vt:lpstr>ДВА РЕШЕНИЯ</vt:lpstr>
      <vt:lpstr>ПОЧЕМУ ВАЖНЫ КОММУНИКАЦИИ?</vt:lpstr>
      <vt:lpstr>ВОСПРИЯТИЕ ОПРЕДЕЛЯЕТ ПОВЕДЕНИЕ</vt:lpstr>
      <vt:lpstr>МОДЕЛЬ ВОРОНКИ В ЦЕЛОМ:  КАК ВЛИЯТЬ НА ПОВЕДЕНИЕ?</vt:lpstr>
      <vt:lpstr>ДВА ТИПА КОММУНИКАЦИЙ</vt:lpstr>
      <vt:lpstr>ДВА ТИПА КОММУНИКАЦИЙ</vt:lpstr>
      <vt:lpstr>МОДЕЛЬ ВОРОНКИ: УПРАВЛЕНИЕ ТАКТИЧЕСКИМИ КОММУНИКАЦИЯМИ</vt:lpstr>
      <vt:lpstr>ТАКТИЧЕСКИЕ КОММУНИКАЦИИ</vt:lpstr>
      <vt:lpstr>ПОЧЕМУ СЛОЖНО ПРИВЛЕКАТЬ ОТКЛИКИ?</vt:lpstr>
      <vt:lpstr>КАЖДУЮ МИНУТУ  ПОЛЬЗОВАТЕЛИ ЗАГРУЖАЮТ НА YOUTUBE 400-500 ЧАСОВ ВИДЕО</vt:lpstr>
      <vt:lpstr>БАННЕРНАЯ СЛЕПОТА</vt:lpstr>
      <vt:lpstr>Презентация PowerPoint</vt:lpstr>
      <vt:lpstr>КАК ПРИВЛЕКАТЬ БОЛЬШЕ ОТКЛИКОВ  БЕЗ РОСТА БЮДЖЕТА?</vt:lpstr>
      <vt:lpstr>ОДИН ИЗ СПОСОБОВ –  СЕГМЕНТИРОВАННЫЕ КОММУНИКАЦИИ</vt:lpstr>
      <vt:lpstr>Презентация PowerPoint</vt:lpstr>
      <vt:lpstr>О РОЛИ ХОРОШЕГО СООБЩЕНИЯ</vt:lpstr>
      <vt:lpstr>О РОЛИ ХОРОШЕГО СООБЩЕНИЯ</vt:lpstr>
      <vt:lpstr>О РОЛИ ХОРОШЕГО СООБЩЕНИЯ</vt:lpstr>
      <vt:lpstr>О РОЛИ ХОРОШЕГО СООБЩЕНИЯ</vt:lpstr>
      <vt:lpstr>СООБЩЕНИЕ РАБОТАЕТ НА РАЗНЫХ УРОВНЯХ</vt:lpstr>
      <vt:lpstr>ТАКТИЧЕСКИЙ ПРИМЕР</vt:lpstr>
      <vt:lpstr>IKEA LEADERSHIP PROGRAM</vt:lpstr>
      <vt:lpstr>Презентация PowerPoint</vt:lpstr>
      <vt:lpstr>Презентация PowerPoint</vt:lpstr>
      <vt:lpstr>Презентация PowerPoint</vt:lpstr>
      <vt:lpstr>ИСКУССТВО ЗАГОЛОВКА</vt:lpstr>
      <vt:lpstr>КОНТЕНТ КАК МЕТА-СООБЩЕНИЕ</vt:lpstr>
      <vt:lpstr>КОНТЕНТ КАК МЕТА-СООБЩЕНИЕ</vt:lpstr>
      <vt:lpstr>КОНТЕНТ КАК МЕТА-СООБЩЕНИЕ</vt:lpstr>
      <vt:lpstr>ОСОБЕННОСТИ КОММУНИКАЦИЙ  С МОЛОДЫМИ СПЕЦИАЛИСТАМИ</vt:lpstr>
      <vt:lpstr>НОВАЯ РЕАЛЬНОСТЬ РЫНКА ТРУДА</vt:lpstr>
      <vt:lpstr>ЧИСЛЕННОСТЬ НАСЕЛЕНИЯ БУДЕТ ПРОДОЛЖАТЬ СОКРАЩАТЬСЯ</vt:lpstr>
      <vt:lpstr>МОЛОДЕЖИ СТАНЕТ НЕМНОГО БОЛЬШЕ, А ПОТОМ СНОВА МЕНЬШЕ</vt:lpstr>
      <vt:lpstr>КАНДИДАТОВ СРЕДНЕГО ВОЗРАСТА СТАНЕТ СИЛЬНО МЕНЬШЕ</vt:lpstr>
      <vt:lpstr>КОМПАНИИ АКТИВНО ПРИВЛЕКАЮТ МОЛОДЕЖЬ</vt:lpstr>
      <vt:lpstr>АКТИВАЦИИ АЛЬФА-БАНКА</vt:lpstr>
      <vt:lpstr>АКТИВАЦИИ СИБУРа</vt:lpstr>
      <vt:lpstr>АКТИВАЦИИ МТС</vt:lpstr>
      <vt:lpstr>МЕНЯЕТСЯ ОТНОШЕНИЕ  МОЛОДЕЖИ К РАБОТЕ</vt:lpstr>
      <vt:lpstr>Презентация PowerPoint</vt:lpstr>
      <vt:lpstr>Презентация PowerPoint</vt:lpstr>
      <vt:lpstr>ЧТО ВАЖНО  ДЛЯ РАЗНЫХ СЕГМЕНТОВ МОЛОДЕЖИ</vt:lpstr>
      <vt:lpstr>НАША МЕТОДОЛОГИЯ ПРИ РАБОТЕ СО СТУДЕНТАМИ ВУЗОВ</vt:lpstr>
      <vt:lpstr>Презентация PowerPoint</vt:lpstr>
      <vt:lpstr>КЛЮЧЕВЫЕ ФАКТОРЫ  ВЫБОРА РАБОТОДАТЕЛЕЙ</vt:lpstr>
      <vt:lpstr>ГОД НАЗАД МЫ УЗНАЛИ, ЧТО МНОГИЕ ВИДЯТ СЕБЯ НЕ В РАБОТЕ ПО НАЙМУ</vt:lpstr>
      <vt:lpstr>МНОГИЕ УЖЕ ИМЕЮТ ОПЫТ БИРЖЕВОЙ ТОРГОВЛИ И  ТОРГОВЛИ НА МАРКЕТПЛЕЙСАХ</vt:lpstr>
      <vt:lpstr>ИЗ СОЦИАЛЬНЫХ СЕТЕЙ БОЛЕЕ ПОПУЛЯРНЫМИ СТАЛИ  TELEGRAM И PINTEREST</vt:lpstr>
      <vt:lpstr>А НОВЫЕ ИГРОКИ ПОКА НЕ ВЗЛЕТЕЛИ</vt:lpstr>
      <vt:lpstr>МЕТОДОЛОГИЯ  ИССЛЕДОВАНИЯ ССУЗОВ</vt:lpstr>
      <vt:lpstr>КОГО МЫ ОПРАШИВАЛИ?</vt:lpstr>
      <vt:lpstr>Презентация PowerPoint</vt:lpstr>
      <vt:lpstr>КЛЮЧЕВЫЕ ФАКТОРЫ  ВЫБОРА РАБОТОДАТЕЛЕЙ</vt:lpstr>
      <vt:lpstr>КЛЮЧЕВЫЕ СОЦСЕТИ ССУЗОВ – ТГ, ВК И ТТ</vt:lpstr>
      <vt:lpstr>КЛЮЧЕВЫЕ СОЦСЕТИ ПОХОЖИ…</vt:lpstr>
      <vt:lpstr>И В ЗАКЛЮЧЕНИЕ</vt:lpstr>
      <vt:lpstr>ПРЕДПОЧТЕНИЯ МОГУТ  ЗНАЧИТЕЛЬНО РАЗЛИЧАТЬСЯ</vt:lpstr>
      <vt:lpstr>ПРЕДПОЧТЕНИЯ МОГУТ  ЗНАЧИТЕЛЬНО РАЗЛИЧАТЬСЯ</vt:lpstr>
      <vt:lpstr>ПРЕДПОЧТЕНИЯ МОГУТ  ЗНАЧИТЕЛЬНО РАЗЛИЧАТЬСЯ</vt:lpstr>
      <vt:lpstr>ПРЕДПОЧТЕНИЯ МОГУТ  ЗНАЧИТЕЛЬНО РАЗЛИЧАТЬСЯ</vt:lpstr>
      <vt:lpstr>ПОДВЕДЁМ ИТОГИ</vt:lpstr>
      <vt:lpstr>СПАСИБО,  С РАДОСТЬЮ ОТВЕЧУ НА ВАШИ ВОПРОСЫ!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Artem Kondrashov</dc:creator>
  <cp:lastModifiedBy>Денис Каминский</cp:lastModifiedBy>
  <cp:revision>36</cp:revision>
  <dcterms:created xsi:type="dcterms:W3CDTF">2025-07-22T11:37:19Z</dcterms:created>
  <dcterms:modified xsi:type="dcterms:W3CDTF">2025-10-08T16:36:04Z</dcterms:modified>
</cp:coreProperties>
</file>