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58" r:id="rId5"/>
    <p:sldId id="260" r:id="rId6"/>
    <p:sldId id="267" r:id="rId7"/>
    <p:sldId id="270" r:id="rId8"/>
    <p:sldId id="261" r:id="rId9"/>
    <p:sldId id="263" r:id="rId10"/>
    <p:sldId id="262" r:id="rId11"/>
    <p:sldId id="265" r:id="rId12"/>
    <p:sldId id="27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32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290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AC093-F876-493B-84C2-73CFFF891F2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19F36-D312-4E66-9342-2FABA1ACB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3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9F36-D312-4E66-9342-2FABA1ACBA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9F36-D312-4E66-9342-2FABA1ACBA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2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9F36-D312-4E66-9342-2FABA1ACBA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1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9F36-D312-4E66-9342-2FABA1ACBA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7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9F36-D312-4E66-9342-2FABA1ACBAE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9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6530" y="278923"/>
            <a:ext cx="2743200" cy="365125"/>
          </a:xfrm>
        </p:spPr>
        <p:txBody>
          <a:bodyPr/>
          <a:lstStyle/>
          <a:p>
            <a:fld id="{347A6F6F-3C3B-46C1-8447-523C1913E244}" type="slidenum">
              <a:rPr lang="ru-RU" sz="2000" b="1" smtClean="0">
                <a:solidFill>
                  <a:schemeClr val="bg1"/>
                </a:solidFill>
              </a:rPr>
              <a:t>10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6530" y="278923"/>
            <a:ext cx="2743200" cy="365125"/>
          </a:xfrm>
        </p:spPr>
        <p:txBody>
          <a:bodyPr/>
          <a:lstStyle/>
          <a:p>
            <a:fld id="{347A6F6F-3C3B-46C1-8447-523C1913E244}" type="slidenum">
              <a:rPr lang="ru-RU" sz="2000" b="1" smtClean="0">
                <a:solidFill>
                  <a:schemeClr val="bg1"/>
                </a:solidFill>
              </a:rPr>
              <a:t>11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6530" y="278923"/>
            <a:ext cx="2743200" cy="365125"/>
          </a:xfrm>
        </p:spPr>
        <p:txBody>
          <a:bodyPr/>
          <a:lstStyle/>
          <a:p>
            <a:fld id="{347A6F6F-3C3B-46C1-8447-523C1913E244}" type="slidenum">
              <a:rPr lang="ru-RU" sz="2000" b="1" smtClean="0">
                <a:solidFill>
                  <a:schemeClr val="bg1"/>
                </a:solidFill>
              </a:rPr>
              <a:t>12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6530" y="278923"/>
            <a:ext cx="2743200" cy="365125"/>
          </a:xfrm>
        </p:spPr>
        <p:txBody>
          <a:bodyPr/>
          <a:lstStyle/>
          <a:p>
            <a:fld id="{347A6F6F-3C3B-46C1-8447-523C1913E244}" type="slidenum">
              <a:rPr lang="ru-RU" sz="2000" b="1" smtClean="0">
                <a:solidFill>
                  <a:schemeClr val="bg1"/>
                </a:solidFill>
              </a:rPr>
              <a:t>2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6530" y="278923"/>
            <a:ext cx="2743200" cy="365125"/>
          </a:xfrm>
        </p:spPr>
        <p:txBody>
          <a:bodyPr/>
          <a:lstStyle/>
          <a:p>
            <a:fld id="{347A6F6F-3C3B-46C1-8447-523C1913E244}" type="slidenum">
              <a:rPr lang="ru-RU" sz="2000" b="1" smtClean="0">
                <a:solidFill>
                  <a:schemeClr val="bg1"/>
                </a:solidFill>
              </a:rPr>
              <a:t>3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6530" y="278923"/>
            <a:ext cx="2743200" cy="365125"/>
          </a:xfrm>
        </p:spPr>
        <p:txBody>
          <a:bodyPr/>
          <a:lstStyle/>
          <a:p>
            <a:fld id="{347A6F6F-3C3B-46C1-8447-523C1913E244}" type="slidenum">
              <a:rPr lang="ru-RU" sz="2000" b="1" smtClean="0">
                <a:solidFill>
                  <a:schemeClr val="bg1"/>
                </a:solidFill>
              </a:rPr>
              <a:t>4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6530" y="278923"/>
            <a:ext cx="2743200" cy="365125"/>
          </a:xfrm>
        </p:spPr>
        <p:txBody>
          <a:bodyPr/>
          <a:lstStyle/>
          <a:p>
            <a:fld id="{347A6F6F-3C3B-46C1-8447-523C1913E244}" type="slidenum">
              <a:rPr lang="ru-RU" sz="2000" b="1" smtClean="0">
                <a:solidFill>
                  <a:schemeClr val="bg1"/>
                </a:solidFill>
              </a:rPr>
              <a:t>5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6530" y="278923"/>
            <a:ext cx="2743200" cy="365125"/>
          </a:xfrm>
        </p:spPr>
        <p:txBody>
          <a:bodyPr/>
          <a:lstStyle/>
          <a:p>
            <a:fld id="{347A6F6F-3C3B-46C1-8447-523C1913E244}" type="slidenum">
              <a:rPr lang="ru-RU" sz="2000" b="1" smtClean="0">
                <a:solidFill>
                  <a:schemeClr val="bg1"/>
                </a:solidFill>
              </a:rPr>
              <a:t>6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6530" y="278923"/>
            <a:ext cx="2743200" cy="365125"/>
          </a:xfrm>
        </p:spPr>
        <p:txBody>
          <a:bodyPr/>
          <a:lstStyle/>
          <a:p>
            <a:fld id="{347A6F6F-3C3B-46C1-8447-523C1913E244}" type="slidenum">
              <a:rPr lang="ru-RU" sz="2000" b="1" smtClean="0">
                <a:solidFill>
                  <a:schemeClr val="bg1"/>
                </a:solidFill>
              </a:rPr>
              <a:t>7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6530" y="278923"/>
            <a:ext cx="2743200" cy="365125"/>
          </a:xfrm>
        </p:spPr>
        <p:txBody>
          <a:bodyPr/>
          <a:lstStyle/>
          <a:p>
            <a:fld id="{347A6F6F-3C3B-46C1-8447-523C1913E244}" type="slidenum">
              <a:rPr lang="ru-RU" sz="2000" b="1" smtClean="0">
                <a:solidFill>
                  <a:schemeClr val="bg1"/>
                </a:solidFill>
              </a:rPr>
              <a:t>8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6530" y="278923"/>
            <a:ext cx="2743200" cy="365125"/>
          </a:xfrm>
        </p:spPr>
        <p:txBody>
          <a:bodyPr/>
          <a:lstStyle/>
          <a:p>
            <a:fld id="{347A6F6F-3C3B-46C1-8447-523C1913E244}" type="slidenum">
              <a:rPr lang="ru-RU" sz="2000" b="1" smtClean="0">
                <a:solidFill>
                  <a:schemeClr val="bg1"/>
                </a:solidFill>
              </a:rPr>
              <a:t>9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16</Words>
  <Application>Microsoft Office PowerPoint</Application>
  <PresentationFormat>Широкоэкранный</PresentationFormat>
  <Paragraphs>16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Татнефть Профсоюз: цифровые сервисы для членов организации</dc:title>
  <dc:subject/>
  <dc:creator>Ибрагимов Вагиз Римович</dc:creator>
  <cp:keywords/>
  <dc:description>generated using python-pptx</dc:description>
  <cp:lastModifiedBy>Ибрагимов Вагиз Римович</cp:lastModifiedBy>
  <cp:revision>61</cp:revision>
  <dcterms:created xsi:type="dcterms:W3CDTF">2013-01-27T09:14:16Z</dcterms:created>
  <dcterms:modified xsi:type="dcterms:W3CDTF">2025-10-06T18:42:51Z</dcterms:modified>
  <cp:category/>
</cp:coreProperties>
</file>